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s/slide1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60.xml" ContentType="application/vnd.openxmlformats-officedocument.presentationml.slideLayou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6" r:id="rId17"/>
    <p:sldId id="25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edway Kinship Zone – Early Learning from Implementation" id="{884DFB23-ACD3-41B1-8B8E-8299F4AC0DC6}">
          <p14:sldIdLst>
            <p14:sldId id="2561"/>
          </p14:sldIdLst>
        </p14:section>
        <p14:section name="From Implementation to Operational Maturity" id="{C476E366-70A0-48E4-B9A6-FAF6EA22985B}">
          <p14:sldIdLst>
            <p14:sldId id="2562"/>
            <p14:sldId id="2563"/>
          </p14:sldIdLst>
        </p14:section>
        <p14:section name="Programme Foundations and Ways of Working" id="{96F3E8D3-406C-4DC4-993B-C309EDED417D}">
          <p14:sldIdLst>
            <p14:sldId id="2564"/>
            <p14:sldId id="2565"/>
          </p14:sldIdLst>
        </p14:section>
        <p14:section name="Enablers of Early Progress" id="{E92B707C-5D21-4D2F-80F4-CEE6C36ADE7C}">
          <p14:sldIdLst>
            <p14:sldId id="2566"/>
            <p14:sldId id="2567"/>
          </p14:sldIdLst>
        </p14:section>
        <p14:section name="Implementation Realities" id="{965F6B44-3D0D-49AD-9387-8CE1D6BC726C}">
          <p14:sldIdLst>
            <p14:sldId id="2568"/>
            <p14:sldId id="2569"/>
          </p14:sldIdLst>
        </p14:section>
        <p14:section name="Learning in Practice" id="{37FD3681-ACF5-44D8-9319-5087BC54529C}">
          <p14:sldIdLst>
            <p14:sldId id="2570"/>
            <p14:sldId id="2571"/>
          </p14:sldIdLst>
        </p14:section>
        <p14:section name="Reaching Families" id="{33816C01-D9E9-424D-B458-CAB7946EBB76}">
          <p14:sldIdLst>
            <p14:sldId id="2572"/>
            <p14:sldId id="2573"/>
          </p14:sldIdLst>
        </p14:section>
        <p14:section name="Reflections on Design Choices" id="{9D65081C-A52E-4864-B4F4-B4BBCC178101}">
          <p14:sldIdLst>
            <p14:sldId id="2574"/>
            <p14:sldId id="2575"/>
          </p14:sldIdLst>
        </p14:section>
        <p14:section name="Looking Ahead" id="{B28A60FA-1C82-4E98-A30A-10B982CF6E21}">
          <p14:sldIdLst>
            <p14:sldId id="2576"/>
            <p14:sldId id="25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B33693-5C3C-46C8-A9FE-CE381C0F7E87}" v="5" dt="2026-07-13T10:49:10.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475" autoAdjust="0"/>
  </p:normalViewPr>
  <p:slideViewPr>
    <p:cSldViewPr snapToGrid="0">
      <p:cViewPr varScale="1">
        <p:scale>
          <a:sx n="43" d="100"/>
          <a:sy n="43" d="100"/>
        </p:scale>
        <p:origin x="1552"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ED653-3859-4B26-B452-9FDB5CE3CFBE}" type="datetimeFigureOut">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3EF65D-E53C-4054-818A-2C7AB5C843F7}" type="slidenum">
              <a:t>‹#›</a:t>
            </a:fld>
            <a:endParaRPr lang="en-US"/>
          </a:p>
        </p:txBody>
      </p:sp>
    </p:spTree>
    <p:extLst>
      <p:ext uri="{BB962C8B-B14F-4D97-AF65-F5344CB8AC3E}">
        <p14:creationId xmlns:p14="http://schemas.microsoft.com/office/powerpoint/2010/main" val="421962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Medway Kinship Zone – Early Learning from Implementation
---
</a:t>
            </a:r>
          </a:p>
        </p:txBody>
      </p:sp>
      <p:sp>
        <p:nvSpPr>
          <p:cNvPr id="4" name="Slide Number Placeholder 3"/>
          <p:cNvSpPr>
            <a:spLocks noGrp="1"/>
          </p:cNvSpPr>
          <p:nvPr>
            <p:ph type="sldNum" sz="quarter" idx="5"/>
          </p:nvPr>
        </p:nvSpPr>
        <p:spPr/>
        <p:txBody>
          <a:bodyPr/>
          <a:lstStyle/>
          <a:p>
            <a:fld id="{28993C11-4E16-4C93-A62B-74B4E00753E1}" type="slidenum">
              <a:t>1</a:t>
            </a:fld>
            <a:endParaRPr lang="en-US"/>
          </a:p>
        </p:txBody>
      </p:sp>
    </p:spTree>
    <p:extLst>
      <p:ext uri="{BB962C8B-B14F-4D97-AF65-F5344CB8AC3E}">
        <p14:creationId xmlns:p14="http://schemas.microsoft.com/office/powerpoint/2010/main" val="1437131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Key Early Learning from Medway</a:t>
            </a:r>
          </a:p>
        </p:txBody>
      </p:sp>
      <p:sp>
        <p:nvSpPr>
          <p:cNvPr id="4" name="Slide Number Placeholder 3"/>
          <p:cNvSpPr>
            <a:spLocks noGrp="1"/>
          </p:cNvSpPr>
          <p:nvPr>
            <p:ph type="sldNum" sz="quarter" idx="5"/>
          </p:nvPr>
        </p:nvSpPr>
        <p:spPr/>
        <p:txBody>
          <a:bodyPr/>
          <a:lstStyle/>
          <a:p>
            <a:fld id="{28993C11-4E16-4C93-A62B-74B4E00753E1}" type="slidenum">
              <a:t>10</a:t>
            </a:fld>
            <a:endParaRPr lang="en-US"/>
          </a:p>
        </p:txBody>
      </p:sp>
    </p:spTree>
    <p:extLst>
      <p:ext uri="{BB962C8B-B14F-4D97-AF65-F5344CB8AC3E}">
        <p14:creationId xmlns:p14="http://schemas.microsoft.com/office/powerpoint/2010/main" val="150742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The early stages of the Medway Kinship Zone have generated several clear learning points that may be valuable for other authorities. First, learning fast has been essential. Teething issues are inevitable in any new programme, particularly where policy intent meets operational reality. Medway has benefited from adapting forms, guidance, and processes quickly in response to frontline feedback, rather than persisting with approaches that are not working as intended. Capturing lessons as they emerge has helped prevent repeated issues and supported shared understanding across teams.
Second, building data from day one has proven critical. Starting reporting design early has ensured that performance conversations are informed and focused. Embedding quality assurance into processes has helped improve consistency and reliability over time, even where initial data was incomplete. This has reinforced the message that data is a tool for learning and improvement, not simply for accountability.
Third, staying connected nationally has accelerated progress. Learning from other local authorities, engaging with Department for Education updates and workshops, and participating in sector networks have allowed Medway to benchmark its approach and avoid reinventing solutions. These connections have also provided reassurance that common challenges are being experienced elsewhere and that collaborative problem-solving is possible.
Together, these learning points highlight the value of openness, curiosity, and collaboration. By acknowledging uncertainty and actively seeking insight from multiple sources, Medway has been able to move forward with confidence while remaining responsive to change.</a:t>
            </a:r>
          </a:p>
        </p:txBody>
      </p:sp>
      <p:sp>
        <p:nvSpPr>
          <p:cNvPr id="4" name="Slide Number Placeholder 3"/>
          <p:cNvSpPr>
            <a:spLocks noGrp="1"/>
          </p:cNvSpPr>
          <p:nvPr>
            <p:ph type="sldNum" sz="quarter" idx="5"/>
          </p:nvPr>
        </p:nvSpPr>
        <p:spPr/>
        <p:txBody>
          <a:bodyPr/>
          <a:lstStyle/>
          <a:p>
            <a:fld id="{28993C11-4E16-4C93-A62B-74B4E00753E1}" type="slidenum">
              <a:t>11</a:t>
            </a:fld>
            <a:endParaRPr lang="en-US"/>
          </a:p>
        </p:txBody>
      </p:sp>
    </p:spTree>
    <p:extLst>
      <p:ext uri="{BB962C8B-B14F-4D97-AF65-F5344CB8AC3E}">
        <p14:creationId xmlns:p14="http://schemas.microsoft.com/office/powerpoint/2010/main" val="2167886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Engaging Kinship Carers Beyond Traditional Services</a:t>
            </a:r>
          </a:p>
        </p:txBody>
      </p:sp>
      <p:sp>
        <p:nvSpPr>
          <p:cNvPr id="4" name="Slide Number Placeholder 3"/>
          <p:cNvSpPr>
            <a:spLocks noGrp="1"/>
          </p:cNvSpPr>
          <p:nvPr>
            <p:ph type="sldNum" sz="quarter" idx="5"/>
          </p:nvPr>
        </p:nvSpPr>
        <p:spPr/>
        <p:txBody>
          <a:bodyPr/>
          <a:lstStyle/>
          <a:p>
            <a:fld id="{28993C11-4E16-4C93-A62B-74B4E00753E1}" type="slidenum">
              <a:t>12</a:t>
            </a:fld>
            <a:endParaRPr lang="en-US"/>
          </a:p>
        </p:txBody>
      </p:sp>
    </p:spTree>
    <p:extLst>
      <p:ext uri="{BB962C8B-B14F-4D97-AF65-F5344CB8AC3E}">
        <p14:creationId xmlns:p14="http://schemas.microsoft.com/office/powerpoint/2010/main" val="4292248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A central question for all Kinship Zone authorities is how to identify and engage kinship carers who may not already be connected to statutory services. In Medway, this has been approached as a communications and partnerships challenge rather than solely a social care task. Recognising that no single channel will reach all families, the programme has adopted a multi-pronged engagement strategy.
Family Hub networks have played an important role, providing trusted community-based access points where families may already seek advice or support. Schools and education partners have also been key, as they are often among the first to notice changes in family arrangements affecting children. Social media and local communications campaigns have been used to raise awareness more broadly, helping to normalise kinship care and signpost available support. Partner referrals from health, voluntary sector, and community </a:t>
            </a:r>
            <a:r>
              <a:rPr lang="en-US" dirty="0" err="1"/>
              <a:t>organisations</a:t>
            </a:r>
            <a:r>
              <a:rPr lang="en-US" dirty="0"/>
              <a:t> have further extended reach into groups that may otherwise remain hidden.
Learning from this work has reinforced that different families respond to different messages and channels. Some prefer face-to-face conversations, while others engage more readily through digital platforms. Flexibility and consistency have therefore been important, ensuring that information is clear and aligned regardless of how families encounter it.
This engagement activity has also highlighted the importance of language and tone. Communications that </a:t>
            </a:r>
            <a:r>
              <a:rPr lang="en-US" dirty="0" err="1"/>
              <a:t>emphasise</a:t>
            </a:r>
            <a:r>
              <a:rPr lang="en-US" dirty="0"/>
              <a:t> support, understanding, and practical help are more effective than those that feel formal or statutory. Overall, Medway’s experience suggests that proactive, varied, and family-centred engagement is essential to achieving the preventative ambitions of the Kinship Zone.</a:t>
            </a:r>
          </a:p>
        </p:txBody>
      </p:sp>
      <p:sp>
        <p:nvSpPr>
          <p:cNvPr id="4" name="Slide Number Placeholder 3"/>
          <p:cNvSpPr>
            <a:spLocks noGrp="1"/>
          </p:cNvSpPr>
          <p:nvPr>
            <p:ph type="sldNum" sz="quarter" idx="5"/>
          </p:nvPr>
        </p:nvSpPr>
        <p:spPr/>
        <p:txBody>
          <a:bodyPr/>
          <a:lstStyle/>
          <a:p>
            <a:fld id="{28993C11-4E16-4C93-A62B-74B4E00753E1}" type="slidenum">
              <a:t>13</a:t>
            </a:fld>
            <a:endParaRPr lang="en-US"/>
          </a:p>
        </p:txBody>
      </p:sp>
    </p:spTree>
    <p:extLst>
      <p:ext uri="{BB962C8B-B14F-4D97-AF65-F5344CB8AC3E}">
        <p14:creationId xmlns:p14="http://schemas.microsoft.com/office/powerpoint/2010/main" val="2871950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Medway Would Do Again</a:t>
            </a:r>
          </a:p>
        </p:txBody>
      </p:sp>
      <p:sp>
        <p:nvSpPr>
          <p:cNvPr id="4" name="Slide Number Placeholder 3"/>
          <p:cNvSpPr>
            <a:spLocks noGrp="1"/>
          </p:cNvSpPr>
          <p:nvPr>
            <p:ph type="sldNum" sz="quarter" idx="5"/>
          </p:nvPr>
        </p:nvSpPr>
        <p:spPr/>
        <p:txBody>
          <a:bodyPr/>
          <a:lstStyle/>
          <a:p>
            <a:fld id="{28993C11-4E16-4C93-A62B-74B4E00753E1}" type="slidenum">
              <a:t>14</a:t>
            </a:fld>
            <a:endParaRPr lang="en-US"/>
          </a:p>
        </p:txBody>
      </p:sp>
    </p:spTree>
    <p:extLst>
      <p:ext uri="{BB962C8B-B14F-4D97-AF65-F5344CB8AC3E}">
        <p14:creationId xmlns:p14="http://schemas.microsoft.com/office/powerpoint/2010/main" val="3185800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
Reflecting on the journey so far, there are several elements of the Medway Kinship Zone approach that the team would prioritise again. Investing in strong governance early has provided clarity, pace, and confidence throughout implementation. Clear structures have enabled effective challenge while supporting timely decision-making. Where possible, recruiting or protecting dedicated programme capacity has also been critical, ensuring that implementation activity is not continually squeezed by operational pressures.
Establishing multi-agency collaboration from the outset has been another clear success. Bringing together operational services, enabling functions, and partners early has reduced duplication, improved problem-solving, and strengthened shared ownership. Maintaining direct contact with families has ensured that lived experience remains central to development and that changes are tested against real-world impact.
Using data to drive decisions has helped move conversations beyond opinion, while accepting that data quality improves over time. Finally, a commitment to continuous improvement rather than waiting for perfection has sustained momentum and morale. Teams have been empowered to act, learn, and adapt without fear of failure.
These reflections underline a consistent theme: successful implementation depends as much on culture and behaviours as on structures and processes. Where trust, openness, and shared purpose are present, complex change becomes more achievable.</a:t>
            </a:r>
          </a:p>
        </p:txBody>
      </p:sp>
      <p:sp>
        <p:nvSpPr>
          <p:cNvPr id="4" name="Slide Number Placeholder 3"/>
          <p:cNvSpPr>
            <a:spLocks noGrp="1"/>
          </p:cNvSpPr>
          <p:nvPr>
            <p:ph type="sldNum" sz="quarter" idx="5"/>
          </p:nvPr>
        </p:nvSpPr>
        <p:spPr/>
        <p:txBody>
          <a:bodyPr/>
          <a:lstStyle/>
          <a:p>
            <a:fld id="{28993C11-4E16-4C93-A62B-74B4E00753E1}" type="slidenum">
              <a:t>15</a:t>
            </a:fld>
            <a:endParaRPr lang="en-US"/>
          </a:p>
        </p:txBody>
      </p:sp>
    </p:spTree>
    <p:extLst>
      <p:ext uri="{BB962C8B-B14F-4D97-AF65-F5344CB8AC3E}">
        <p14:creationId xmlns:p14="http://schemas.microsoft.com/office/powerpoint/2010/main" val="2671046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Final Reflections and the Journey Ahead</a:t>
            </a:r>
          </a:p>
        </p:txBody>
      </p:sp>
      <p:sp>
        <p:nvSpPr>
          <p:cNvPr id="4" name="Slide Number Placeholder 3"/>
          <p:cNvSpPr>
            <a:spLocks noGrp="1"/>
          </p:cNvSpPr>
          <p:nvPr>
            <p:ph type="sldNum" sz="quarter" idx="5"/>
          </p:nvPr>
        </p:nvSpPr>
        <p:spPr/>
        <p:txBody>
          <a:bodyPr/>
          <a:lstStyle/>
          <a:p>
            <a:fld id="{28993C11-4E16-4C93-A62B-74B4E00753E1}" type="slidenum">
              <a:t>16</a:t>
            </a:fld>
            <a:endParaRPr lang="en-US"/>
          </a:p>
        </p:txBody>
      </p:sp>
    </p:spTree>
    <p:extLst>
      <p:ext uri="{BB962C8B-B14F-4D97-AF65-F5344CB8AC3E}">
        <p14:creationId xmlns:p14="http://schemas.microsoft.com/office/powerpoint/2010/main" val="368752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The biggest learning from Medway’s Kinship Zone experience to date is that successful delivery is not about a single project or team. It is about creating a culture where collaboration, accountability, continuous learning, and a focus on family outcomes are embedded across the organisation, what we call ‘One Medway’. The progress achieved so far reflects collective effort and a shared commitment to doing things differently for kinship families.
As the programme moves further into operational maturity, attention is turning to the next phase of development. Key priorities include benefits </a:t>
            </a:r>
            <a:r>
              <a:rPr lang="en-US" dirty="0" err="1"/>
              <a:t>realisation</a:t>
            </a:r>
            <a:r>
              <a:rPr lang="en-US" dirty="0"/>
              <a:t>, ensuring that intended outcomes are clearly defined, measured, and evidenced. Strengthening performance measures will support more sophisticated analysis of impact and value. Risk management arrangements will help anticipate and mitigate emerging challenges, while planning for long-term sustainability will ensure that gains are maintained beyond the initial programme period.
Medway remains in its early Kinship Zone journey, but the experience so far has reinforced that change happens most effectively when governance is strong, data informs decisions, partners work together, and families remain at the centre of the programme. By sharing this learning openly, Medway hopes to contribute to a growing body of practice that supports kinship carers and improves outcomes for children nationally.</a:t>
            </a:r>
          </a:p>
        </p:txBody>
      </p:sp>
      <p:sp>
        <p:nvSpPr>
          <p:cNvPr id="4" name="Slide Number Placeholder 3"/>
          <p:cNvSpPr>
            <a:spLocks noGrp="1"/>
          </p:cNvSpPr>
          <p:nvPr>
            <p:ph type="sldNum" sz="quarter" idx="5"/>
          </p:nvPr>
        </p:nvSpPr>
        <p:spPr/>
        <p:txBody>
          <a:bodyPr/>
          <a:lstStyle/>
          <a:p>
            <a:fld id="{28993C11-4E16-4C93-A62B-74B4E00753E1}" type="slidenum">
              <a:t>17</a:t>
            </a:fld>
            <a:endParaRPr lang="en-US"/>
          </a:p>
        </p:txBody>
      </p:sp>
    </p:spTree>
    <p:extLst>
      <p:ext uri="{BB962C8B-B14F-4D97-AF65-F5344CB8AC3E}">
        <p14:creationId xmlns:p14="http://schemas.microsoft.com/office/powerpoint/2010/main" val="2085999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Programme Overview and Purpose</a:t>
            </a:r>
          </a:p>
        </p:txBody>
      </p:sp>
      <p:sp>
        <p:nvSpPr>
          <p:cNvPr id="4" name="Slide Number Placeholder 3"/>
          <p:cNvSpPr>
            <a:spLocks noGrp="1"/>
          </p:cNvSpPr>
          <p:nvPr>
            <p:ph type="sldNum" sz="quarter" idx="5"/>
          </p:nvPr>
        </p:nvSpPr>
        <p:spPr/>
        <p:txBody>
          <a:bodyPr/>
          <a:lstStyle/>
          <a:p>
            <a:fld id="{28993C11-4E16-4C93-A62B-74B4E00753E1}" type="slidenum">
              <a:t>2</a:t>
            </a:fld>
            <a:endParaRPr lang="en-US"/>
          </a:p>
        </p:txBody>
      </p:sp>
    </p:spTree>
    <p:extLst>
      <p:ext uri="{BB962C8B-B14F-4D97-AF65-F5344CB8AC3E}">
        <p14:creationId xmlns:p14="http://schemas.microsoft.com/office/powerpoint/2010/main" val="1811776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The Medway Kinship Zone programme represents a significant system-wide effort to strengthen early support for kinship families and improve outcomes for children who are unable to live with their parents. At this stage of delivery, Medway is transitioning from initial implementation into a phase of operational maturity, where learning from delivery is actively shaping practice, processes, and governance. This shift is important because it reflects a move away from designing in theory towards refining through lived experience, feedback, and performance data. The programme has deliberately adopted a test-and-learn approach, recognising that innovation in children’s services requires flexibility, responsiveness, and a willingness to adapt quickly when assumptions do not hold true in practice.
The core purpose of the Kinship Zone is to ensure that kinship carers receive the right support at the right time, reducing pressure on statutory services while improving stability and wellbeing for children and families. This includes earlier identification of kinship arrangements, clearer pathways into support, and more coordinated responses across services. Rather than creating a single isolated project, Medway has positioned the Kinship Zone as a catalyst for broader cultural change, encouraging teams to work differently and place family outcomes at the centre of decision-making. This pilot is aligned with the Families First Reforms.
Leadership and clarity of intent have been central to this journey. By setting a clear narrative about why the Kinship Zone matters, senior leaders have helped align operational teams, partners, and enabling services around a shared purpose. This has supported consistent decision-making during periods of uncertainty and helped teams remain focused on outcomes rather than processes alone. This involvement of the Head of Provider Services and visibility at the knowledge exchange event has also reinforced accountability and learning across the organisation.
Medway’s progress has been driven not by perfection at the outset, but by structured experimentation, honest reflection, and continuous improvement. The early learning shared here is intended to support other local authorities on a similar path, offering practical insights into what has worked, what has been challenging, and what Medway would </a:t>
            </a:r>
            <a:r>
              <a:rPr lang="en-US" dirty="0" err="1"/>
              <a:t>prioritise</a:t>
            </a:r>
            <a:r>
              <a:rPr lang="en-US" dirty="0"/>
              <a:t> again if starting over.</a:t>
            </a:r>
          </a:p>
        </p:txBody>
      </p:sp>
      <p:sp>
        <p:nvSpPr>
          <p:cNvPr id="4" name="Slide Number Placeholder 3"/>
          <p:cNvSpPr>
            <a:spLocks noGrp="1"/>
          </p:cNvSpPr>
          <p:nvPr>
            <p:ph type="sldNum" sz="quarter" idx="5"/>
          </p:nvPr>
        </p:nvSpPr>
        <p:spPr/>
        <p:txBody>
          <a:bodyPr/>
          <a:lstStyle/>
          <a:p>
            <a:fld id="{28993C11-4E16-4C93-A62B-74B4E00753E1}" type="slidenum">
              <a:t>3</a:t>
            </a:fld>
            <a:endParaRPr lang="en-US"/>
          </a:p>
        </p:txBody>
      </p:sp>
    </p:spTree>
    <p:extLst>
      <p:ext uri="{BB962C8B-B14F-4D97-AF65-F5344CB8AC3E}">
        <p14:creationId xmlns:p14="http://schemas.microsoft.com/office/powerpoint/2010/main" val="605500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Setting the Context: The One Medway Approach</a:t>
            </a:r>
          </a:p>
        </p:txBody>
      </p:sp>
      <p:sp>
        <p:nvSpPr>
          <p:cNvPr id="4" name="Slide Number Placeholder 3"/>
          <p:cNvSpPr>
            <a:spLocks noGrp="1"/>
          </p:cNvSpPr>
          <p:nvPr>
            <p:ph type="sldNum" sz="quarter" idx="5"/>
          </p:nvPr>
        </p:nvSpPr>
        <p:spPr/>
        <p:txBody>
          <a:bodyPr/>
          <a:lstStyle/>
          <a:p>
            <a:fld id="{28993C11-4E16-4C93-A62B-74B4E00753E1}" type="slidenum">
              <a:t>4</a:t>
            </a:fld>
            <a:endParaRPr lang="en-US"/>
          </a:p>
        </p:txBody>
      </p:sp>
    </p:spTree>
    <p:extLst>
      <p:ext uri="{BB962C8B-B14F-4D97-AF65-F5344CB8AC3E}">
        <p14:creationId xmlns:p14="http://schemas.microsoft.com/office/powerpoint/2010/main" val="1889768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The Kinship Zone programme in Medway has been built on a clear set of principles that shape how the work is delivered and sustained. Central to this is an emphasis on early support for kinship families, recognising that timely intervention can prevent escalation, reduce crisis-driven responses, and improve long-term outcomes for children. This principle has guided decisions about eligibility, communications, and service design, ensuring that families experience support as accessible rather than punitive or overly bureaucratic.
Multi-agency collaboration is another defining feature of the approach. From the outset, Medway recognised that kinship support cannot sit within a single service or team. Instead, success depends on coordinated contributions from operational children’s services, intelligence and performance teams, communications, legal services, finance, information governance, and Mosaic system development. This ‘One Medway’ approach has helped to break down silos and ensure that implementation challenges are addressed collectively rather than passed between teams.
Continuous learning and adaptation underpin day-to-day delivery. Rather than waiting for a perfect model before going live, the programme has prioritised getting core processes in place quickly and refining them in response to feedback and data. This has required a culture where teams feel safe to raise issues early and propose changes, supported by clear governance structures that enable timely decisions. Strong governance and accountability have therefore acted as enablers rather than constraints, providing clarity about roles, responsibilities, and escalation routes.
Finally, a sustained focus on outcomes for children and families has acted as a unifying position. Decisions have been tested against their likely impact on family experience and child wellbeing. The key learning from this context-setting phase is that delivery cannot be owned by one team alone. Aligning the whole organisation behind a shared purpose has been the single most important factor in building momentum and confidence during implementation.</a:t>
            </a:r>
          </a:p>
        </p:txBody>
      </p:sp>
      <p:sp>
        <p:nvSpPr>
          <p:cNvPr id="4" name="Slide Number Placeholder 3"/>
          <p:cNvSpPr>
            <a:spLocks noGrp="1"/>
          </p:cNvSpPr>
          <p:nvPr>
            <p:ph type="sldNum" sz="quarter" idx="5"/>
          </p:nvPr>
        </p:nvSpPr>
        <p:spPr/>
        <p:txBody>
          <a:bodyPr/>
          <a:lstStyle/>
          <a:p>
            <a:fld id="{28993C11-4E16-4C93-A62B-74B4E00753E1}" type="slidenum">
              <a:t>5</a:t>
            </a:fld>
            <a:endParaRPr lang="en-US"/>
          </a:p>
        </p:txBody>
      </p:sp>
    </p:spTree>
    <p:extLst>
      <p:ext uri="{BB962C8B-B14F-4D97-AF65-F5344CB8AC3E}">
        <p14:creationId xmlns:p14="http://schemas.microsoft.com/office/powerpoint/2010/main" val="3950311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Has Worked Well: Governance, Data, and Family Focus</a:t>
            </a:r>
          </a:p>
        </p:txBody>
      </p:sp>
      <p:sp>
        <p:nvSpPr>
          <p:cNvPr id="4" name="Slide Number Placeholder 3"/>
          <p:cNvSpPr>
            <a:spLocks noGrp="1"/>
          </p:cNvSpPr>
          <p:nvPr>
            <p:ph type="sldNum" sz="quarter" idx="5"/>
          </p:nvPr>
        </p:nvSpPr>
        <p:spPr/>
        <p:txBody>
          <a:bodyPr/>
          <a:lstStyle/>
          <a:p>
            <a:fld id="{28993C11-4E16-4C93-A62B-74B4E00753E1}" type="slidenum">
              <a:t>6</a:t>
            </a:fld>
            <a:endParaRPr lang="en-US"/>
          </a:p>
        </p:txBody>
      </p:sp>
    </p:spTree>
    <p:extLst>
      <p:ext uri="{BB962C8B-B14F-4D97-AF65-F5344CB8AC3E}">
        <p14:creationId xmlns:p14="http://schemas.microsoft.com/office/powerpoint/2010/main" val="4020298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Several elements of the Medway Kinship Zone implementation have worked particularly well and have provided strong foundations for ongoing delivery. Governance has been a critical success factor. The establishment of a clear Programme Board with agreed terms of reference has ensured strong oversight, constructive challenge, and visible leadership. Clear actions, named ownership, and routine follow-up have supported pace and accountability, helping to prevent drift during a complex change programme. Importantly, governance has been experienced as supportive rather than bureaucratic, giving teams confidence to escalate issues and seek timely decisions.
Data and insight have also played a central role. Early investment in Power BI development has enabled regular monitoring of applications, eligibility decisions, and emerging trends. This has allowed leaders and operational managers to spot issues early, such as inconsistencies in recording or unexpected patterns in demand. Identifying data quality issues at an early stage has prevented these problems from becoming embedded and has supported more reliable reporting over time. The visibility of data has also strengthened conversations across teams, grounding discussions in evidence rather than anecdote.
A strong family focus has complemented these structural enablers. Direct engagement with kinship carers has helped ensure that processes and communications are understandable, transparent, and responsive. Families have been kept informed about what support is available and what to expect, reducing anxiety and confusion. The active collection of feedback and case studies has provided qualitative insight into how the Kinship Zone is experienced on the ground, adding depth to quantitative performance data.
The key learning from this area is that governance, data, and family engagement reinforce one another. Together, they create confidence, maintain momentum, and ensure that accountability is balanced. When these elements are aligned, implementation becomes more resilient and adaptive.</a:t>
            </a:r>
          </a:p>
        </p:txBody>
      </p:sp>
      <p:sp>
        <p:nvSpPr>
          <p:cNvPr id="4" name="Slide Number Placeholder 3"/>
          <p:cNvSpPr>
            <a:spLocks noGrp="1"/>
          </p:cNvSpPr>
          <p:nvPr>
            <p:ph type="sldNum" sz="quarter" idx="5"/>
          </p:nvPr>
        </p:nvSpPr>
        <p:spPr/>
        <p:txBody>
          <a:bodyPr/>
          <a:lstStyle/>
          <a:p>
            <a:fld id="{28993C11-4E16-4C93-A62B-74B4E00753E1}" type="slidenum">
              <a:t>7</a:t>
            </a:fld>
            <a:endParaRPr lang="en-US"/>
          </a:p>
        </p:txBody>
      </p:sp>
    </p:spTree>
    <p:extLst>
      <p:ext uri="{BB962C8B-B14F-4D97-AF65-F5344CB8AC3E}">
        <p14:creationId xmlns:p14="http://schemas.microsoft.com/office/powerpoint/2010/main" val="1922456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Challenges Encountered During Delivery</a:t>
            </a:r>
          </a:p>
        </p:txBody>
      </p:sp>
      <p:sp>
        <p:nvSpPr>
          <p:cNvPr id="4" name="Slide Number Placeholder 3"/>
          <p:cNvSpPr>
            <a:spLocks noGrp="1"/>
          </p:cNvSpPr>
          <p:nvPr>
            <p:ph type="sldNum" sz="quarter" idx="5"/>
          </p:nvPr>
        </p:nvSpPr>
        <p:spPr/>
        <p:txBody>
          <a:bodyPr/>
          <a:lstStyle/>
          <a:p>
            <a:fld id="{28993C11-4E16-4C93-A62B-74B4E00753E1}" type="slidenum">
              <a:t>8</a:t>
            </a:fld>
            <a:endParaRPr lang="en-US"/>
          </a:p>
        </p:txBody>
      </p:sp>
    </p:spTree>
    <p:extLst>
      <p:ext uri="{BB962C8B-B14F-4D97-AF65-F5344CB8AC3E}">
        <p14:creationId xmlns:p14="http://schemas.microsoft.com/office/powerpoint/2010/main" val="2882136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
Alongside positive progress, the Medway Kinship Zone has faced a number of challenges that are typical </a:t>
            </a:r>
            <a:r>
              <a:rPr lang="en-US"/>
              <a:t>of large-scale </a:t>
            </a:r>
            <a:r>
              <a:rPr lang="en-US" dirty="0"/>
              <a:t>projects. Systems and processes have been a recurring pressure point. Developing new workflows while maintaining business-as-usual service delivery has required careful balancing, particularly where existing systems were not designed to support new ways of working. Teams have had to find pragmatic workarounds to system limitations, while keeping sight of longer-term solutions through Mosaic development and process redesign.
Capacity pressures have also been significant. Implementing a new programme inevitably places additional demands on already stretched teams. Managing implementation activity alongside daily operational responsibilities has required flexibility, </a:t>
            </a:r>
            <a:r>
              <a:rPr lang="en-US" dirty="0" err="1"/>
              <a:t>prioritisation</a:t>
            </a:r>
            <a:r>
              <a:rPr lang="en-US" dirty="0"/>
              <a:t>, and, at times, difficult choices about pace. Where dedicated programme capacity has not been available, progress has relied heavily on existing staff support and sustained leadership support to protect time for implementation tasks.
Data quality has presented a further challenge. New pilots often require new data fields, definitions, and tracking mechanisms, which are not always available at the outset. In Medway, this has meant accepting that early data may be imperfect and committing to iterative improvement rather than waiting for complete accuracy before acting. This has required honest conversations about limitations and a shared understanding that data quality improves through use.
The overarching learning from these challenges is the importance of momentum. Waiting for perfect systems or unlimited capacity risks stalling progress. Instead, building, testing, and improving as you go has enabled Medway to learn quickly and make informed adjustments without losing sight of core objectives.</a:t>
            </a:r>
          </a:p>
        </p:txBody>
      </p:sp>
      <p:sp>
        <p:nvSpPr>
          <p:cNvPr id="4" name="Slide Number Placeholder 3"/>
          <p:cNvSpPr>
            <a:spLocks noGrp="1"/>
          </p:cNvSpPr>
          <p:nvPr>
            <p:ph type="sldNum" sz="quarter" idx="5"/>
          </p:nvPr>
        </p:nvSpPr>
        <p:spPr/>
        <p:txBody>
          <a:bodyPr/>
          <a:lstStyle/>
          <a:p>
            <a:fld id="{28993C11-4E16-4C93-A62B-74B4E00753E1}" type="slidenum">
              <a:t>9</a:t>
            </a:fld>
            <a:endParaRPr lang="en-US"/>
          </a:p>
        </p:txBody>
      </p:sp>
    </p:spTree>
    <p:extLst>
      <p:ext uri="{BB962C8B-B14F-4D97-AF65-F5344CB8AC3E}">
        <p14:creationId xmlns:p14="http://schemas.microsoft.com/office/powerpoint/2010/main" val="1143774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6789" y="-1"/>
            <a:ext cx="12192001" cy="6858000"/>
          </a:xfrm>
          <a:blipFill>
            <a:blip r:embed="rId2">
              <a:alphaModFix amt="70000"/>
            </a:blip>
            <a:stretch>
              <a:fillRect/>
            </a:stretch>
          </a:blipFill>
        </p:spPr>
        <p:txBody>
          <a:bodyPr/>
          <a:lstStyle>
            <a:lvl1pPr>
              <a:defRPr/>
            </a:lvl1pPr>
          </a:lstStyle>
          <a:p>
            <a:r>
              <a:rPr lang="en-US"/>
              <a:t>   </a:t>
            </a:r>
          </a:p>
        </p:txBody>
      </p:sp>
      <p:sp>
        <p:nvSpPr>
          <p:cNvPr id="6" name="Title 5">
            <a:extLst>
              <a:ext uri="{FF2B5EF4-FFF2-40B4-BE49-F238E27FC236}">
                <a16:creationId xmlns:a16="http://schemas.microsoft.com/office/drawing/2014/main" id="{F7DA815B-BFAB-3E8D-D7E1-E7F9DE0A7703}"/>
              </a:ext>
            </a:extLst>
          </p:cNvPr>
          <p:cNvSpPr>
            <a:spLocks noGrp="1"/>
          </p:cNvSpPr>
          <p:nvPr>
            <p:ph type="title"/>
          </p:nvPr>
        </p:nvSpPr>
        <p:spPr>
          <a:xfrm>
            <a:off x="0" y="-1"/>
            <a:ext cx="6096000" cy="6857999"/>
          </a:xfrm>
          <a:gradFill>
            <a:gsLst>
              <a:gs pos="86000">
                <a:schemeClr val="accent4">
                  <a:lumMod val="50000"/>
                  <a:alpha val="95000"/>
                </a:schemeClr>
              </a:gs>
              <a:gs pos="100000">
                <a:schemeClr val="bg2">
                  <a:alpha val="90000"/>
                </a:schemeClr>
              </a:gs>
              <a:gs pos="42000">
                <a:srgbClr val="161824">
                  <a:alpha val="20000"/>
                </a:srgbClr>
              </a:gs>
              <a:gs pos="18000">
                <a:schemeClr val="bg2">
                  <a:lumMod val="90000"/>
                  <a:lumOff val="10000"/>
                  <a:alpha val="0"/>
                </a:schemeClr>
              </a:gs>
            </a:gsLst>
            <a:lin ang="11400000" scaled="0"/>
          </a:gradFill>
        </p:spPr>
        <p:txBody>
          <a:bodyPr lIns="365760" tIns="822960" rIns="914400" bIns="2286000" anchor="t"/>
          <a:lstStyle>
            <a:lvl1pPr>
              <a:defRPr sz="5000"/>
            </a:lvl1pPr>
          </a:lstStyle>
          <a:p>
            <a:r>
              <a:rPr lang="en-US"/>
              <a:t>Click to edit Master title style</a:t>
            </a:r>
          </a:p>
        </p:txBody>
      </p:sp>
      <p:sp>
        <p:nvSpPr>
          <p:cNvPr id="15" name="Subtitle 2">
            <a:extLst>
              <a:ext uri="{FF2B5EF4-FFF2-40B4-BE49-F238E27FC236}">
                <a16:creationId xmlns:a16="http://schemas.microsoft.com/office/drawing/2014/main" id="{57758407-B9B8-FC90-BBF1-B9013F196E21}"/>
              </a:ext>
            </a:extLst>
          </p:cNvPr>
          <p:cNvSpPr>
            <a:spLocks noGrp="1"/>
          </p:cNvSpPr>
          <p:nvPr>
            <p:ph type="subTitle" idx="1"/>
          </p:nvPr>
        </p:nvSpPr>
        <p:spPr>
          <a:xfrm>
            <a:off x="0" y="2401889"/>
            <a:ext cx="6096000" cy="4456112"/>
          </a:xfrm>
          <a:gradFill>
            <a:gsLst>
              <a:gs pos="35000">
                <a:schemeClr val="bg2">
                  <a:alpha val="32000"/>
                </a:schemeClr>
              </a:gs>
              <a:gs pos="56000">
                <a:schemeClr val="accent6">
                  <a:alpha val="0"/>
                </a:schemeClr>
              </a:gs>
              <a:gs pos="8000">
                <a:schemeClr val="bg2"/>
              </a:gs>
              <a:gs pos="22000">
                <a:schemeClr val="bg2">
                  <a:alpha val="67000"/>
                </a:schemeClr>
              </a:gs>
            </a:gsLst>
            <a:path path="circle">
              <a:fillToRect t="100000" r="100000"/>
            </a:path>
          </a:gradFill>
        </p:spPr>
        <p:txBody>
          <a:bodyPr vert="horz" lIns="393192" tIns="457200" rIns="274320" bIns="731520" rtlCol="0" anchor="b">
            <a:normAutofit/>
          </a:bodyPr>
          <a:lstStyle>
            <a:lvl1pPr marL="0" indent="0">
              <a:buNone/>
              <a:defRPr lang="en-US" sz="1400" dirty="0"/>
            </a:lvl1pPr>
          </a:lstStyle>
          <a:p>
            <a:pPr lvl="0"/>
            <a:r>
              <a:rPr lang="en-US"/>
              <a:t>Click to edit Master subtitle style</a:t>
            </a:r>
          </a:p>
        </p:txBody>
      </p:sp>
      <p:sp>
        <p:nvSpPr>
          <p:cNvPr id="11" name="Date Placeholder 10">
            <a:extLst>
              <a:ext uri="{FF2B5EF4-FFF2-40B4-BE49-F238E27FC236}">
                <a16:creationId xmlns:a16="http://schemas.microsoft.com/office/drawing/2014/main" id="{A03BE6F4-76AC-1913-6858-8449FC30A22C}"/>
              </a:ext>
            </a:extLst>
          </p:cNvPr>
          <p:cNvSpPr>
            <a:spLocks noGrp="1"/>
          </p:cNvSpPr>
          <p:nvPr>
            <p:ph type="dt" sz="half" idx="14"/>
          </p:nvPr>
        </p:nvSpPr>
        <p:spPr/>
        <p:txBody>
          <a:bodyPr/>
          <a:lstStyle/>
          <a:p>
            <a:fld id="{7DA2CEDE-2AB4-4FB8-9551-E0AA4222B1A3}" type="datetime1">
              <a:rPr lang="en-US" smtClean="0"/>
              <a:t>7/13/2026</a:t>
            </a:fld>
            <a:endParaRPr lang="en-US"/>
          </a:p>
        </p:txBody>
      </p:sp>
      <p:sp>
        <p:nvSpPr>
          <p:cNvPr id="12" name="Footer Placeholder 11">
            <a:extLst>
              <a:ext uri="{FF2B5EF4-FFF2-40B4-BE49-F238E27FC236}">
                <a16:creationId xmlns:a16="http://schemas.microsoft.com/office/drawing/2014/main" id="{3A959F0E-1234-A029-DD14-0642D1457559}"/>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42107F04-5566-3CCB-8B23-B8B3ECBA5457}"/>
              </a:ext>
            </a:extLst>
          </p:cNvPr>
          <p:cNvSpPr>
            <a:spLocks noGrp="1"/>
          </p:cNvSpPr>
          <p:nvPr>
            <p:ph type="sldNum" sz="quarter" idx="16"/>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2116293233"/>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A723D2-7AAD-C321-CBD6-371714EC1095}"/>
              </a:ext>
            </a:extLst>
          </p:cNvPr>
          <p:cNvSpPr/>
          <p:nvPr/>
        </p:nvSpPr>
        <p:spPr>
          <a:xfrm>
            <a:off x="0" y="-1"/>
            <a:ext cx="12192000" cy="6858000"/>
          </a:xfrm>
          <a:prstGeom prst="rect">
            <a:avLst/>
          </a:prstGeom>
          <a:gradFill flip="none" rotWithShape="1">
            <a:gsLst>
              <a:gs pos="70000">
                <a:schemeClr val="bg2"/>
              </a:gs>
              <a:gs pos="1149">
                <a:schemeClr val="accent3">
                  <a:lumMod val="50000"/>
                </a:schemeClr>
              </a:gs>
              <a:gs pos="33000">
                <a:schemeClr val="accent2">
                  <a:lumMod val="50000"/>
                </a:schemeClr>
              </a:gs>
            </a:gsLst>
            <a:path path="circle">
              <a:fillToRect t="100000" r="100000"/>
            </a:path>
            <a:tileRect l="-100000" b="-100000"/>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Neue Haas Grotesk Text Pro"/>
              <a:ea typeface="+mn-ea"/>
              <a:cs typeface="+mn-cs"/>
            </a:endParaRPr>
          </a:p>
        </p:txBody>
      </p:sp>
      <p:sp>
        <p:nvSpPr>
          <p:cNvPr id="5" name="Rectangle 4">
            <a:extLst>
              <a:ext uri="{FF2B5EF4-FFF2-40B4-BE49-F238E27FC236}">
                <a16:creationId xmlns:a16="http://schemas.microsoft.com/office/drawing/2014/main" id="{0854A4F1-E6B3-0BD8-2214-FC728BA0524F}"/>
              </a:ext>
            </a:extLst>
          </p:cNvPr>
          <p:cNvSpPr/>
          <p:nvPr/>
        </p:nvSpPr>
        <p:spPr>
          <a:xfrm rot="5400000">
            <a:off x="4604446" y="-729554"/>
            <a:ext cx="4537587" cy="10637521"/>
          </a:xfrm>
          <a:prstGeom prst="rect">
            <a:avLst/>
          </a:prstGeom>
          <a:gradFill flip="none" rotWithShape="1">
            <a:gsLst>
              <a:gs pos="65000">
                <a:schemeClr val="tx1">
                  <a:alpha val="0"/>
                </a:schemeClr>
              </a:gs>
              <a:gs pos="0">
                <a:schemeClr val="accent3">
                  <a:lumMod val="60000"/>
                  <a:lumOff val="40000"/>
                  <a:alpha val="70000"/>
                </a:schemeClr>
              </a:gs>
              <a:gs pos="32000">
                <a:schemeClr val="accent4">
                  <a:alpha val="0"/>
                </a:schemeClr>
              </a:gs>
            </a:gsLst>
            <a:lin ang="9600000" scaled="0"/>
            <a:tileRect/>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Neue Haas Grotesk Text Pro"/>
              <a:ea typeface="+mn-ea"/>
              <a:cs typeface="+mn-cs"/>
            </a:endParaRPr>
          </a:p>
        </p:txBody>
      </p:sp>
      <p:sp>
        <p:nvSpPr>
          <p:cNvPr id="12" name="Title 11">
            <a:extLst>
              <a:ext uri="{FF2B5EF4-FFF2-40B4-BE49-F238E27FC236}">
                <a16:creationId xmlns:a16="http://schemas.microsoft.com/office/drawing/2014/main" id="{4B18168D-C992-4156-FB48-F867F260F21D}"/>
              </a:ext>
            </a:extLst>
          </p:cNvPr>
          <p:cNvSpPr>
            <a:spLocks noGrp="1"/>
          </p:cNvSpPr>
          <p:nvPr>
            <p:ph type="title"/>
          </p:nvPr>
        </p:nvSpPr>
        <p:spPr>
          <a:xfrm>
            <a:off x="270456" y="1133862"/>
            <a:ext cx="8346853" cy="3537889"/>
          </a:xfrm>
        </p:spPr>
        <p:txBody>
          <a:bodyPr anchor="t"/>
          <a:lstStyle>
            <a:lvl1pPr>
              <a:defRPr sz="5000"/>
            </a:lvl1pPr>
          </a:lstStyle>
          <a:p>
            <a:r>
              <a:rPr lang="en-US"/>
              <a:t>Click to edit Master title style</a:t>
            </a:r>
          </a:p>
        </p:txBody>
      </p:sp>
      <p:sp>
        <p:nvSpPr>
          <p:cNvPr id="14" name="Subtitle 2">
            <a:extLst>
              <a:ext uri="{FF2B5EF4-FFF2-40B4-BE49-F238E27FC236}">
                <a16:creationId xmlns:a16="http://schemas.microsoft.com/office/drawing/2014/main" id="{701A87CE-1AFE-0182-C6D3-084296E48E91}"/>
              </a:ext>
            </a:extLst>
          </p:cNvPr>
          <p:cNvSpPr>
            <a:spLocks noGrp="1"/>
          </p:cNvSpPr>
          <p:nvPr>
            <p:ph type="subTitle" idx="1"/>
          </p:nvPr>
        </p:nvSpPr>
        <p:spPr>
          <a:xfrm>
            <a:off x="301751" y="5525725"/>
            <a:ext cx="6052929" cy="884901"/>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5EAFA23F-C567-5858-AF7D-C37EC8657A25}"/>
              </a:ext>
            </a:extLst>
          </p:cNvPr>
          <p:cNvSpPr>
            <a:spLocks noGrp="1"/>
          </p:cNvSpPr>
          <p:nvPr>
            <p:ph type="dt" sz="half" idx="10"/>
          </p:nvPr>
        </p:nvSpPr>
        <p:spPr/>
        <p:txBody>
          <a:bodyPr/>
          <a:lstStyle/>
          <a:p>
            <a:fld id="{7DA2CEDE-2AB4-4FB8-9551-E0AA4222B1A3}" type="datetime1">
              <a:rPr lang="en-US" smtClean="0"/>
              <a:t>7/13/2026</a:t>
            </a:fld>
            <a:endParaRPr lang="en-US"/>
          </a:p>
        </p:txBody>
      </p:sp>
      <p:sp>
        <p:nvSpPr>
          <p:cNvPr id="8" name="Footer Placeholder 7">
            <a:extLst>
              <a:ext uri="{FF2B5EF4-FFF2-40B4-BE49-F238E27FC236}">
                <a16:creationId xmlns:a16="http://schemas.microsoft.com/office/drawing/2014/main" id="{8EFB4A31-4D88-6836-9F3A-5E23FC9DE7FB}"/>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3C38715-2A76-D075-B90E-D24A263D8DA5}"/>
              </a:ext>
            </a:extLst>
          </p:cNvPr>
          <p:cNvSpPr>
            <a:spLocks noGrp="1"/>
          </p:cNvSpPr>
          <p:nvPr>
            <p:ph type="sldNum" sz="quarter" idx="12"/>
          </p:nvPr>
        </p:nvSpPr>
        <p:spPr/>
        <p:txBody>
          <a:bodyPr/>
          <a:lstStyle/>
          <a:p>
            <a:fld id="{5E0677F5-4A8A-4BF1-96BE-3BAE8FBAFE2E}" type="slidenum">
              <a:rPr lang="en-US" smtClean="0"/>
              <a:pPr/>
              <a:t>‹#›</a:t>
            </a:fld>
            <a:endParaRPr lang="en-US"/>
          </a:p>
        </p:txBody>
      </p:sp>
      <p:cxnSp>
        <p:nvCxnSpPr>
          <p:cNvPr id="6" name="Straight Connector 5">
            <a:extLst>
              <a:ext uri="{FF2B5EF4-FFF2-40B4-BE49-F238E27FC236}">
                <a16:creationId xmlns:a16="http://schemas.microsoft.com/office/drawing/2014/main" id="{3D6702AA-E129-137F-060D-8DD37BC99937}"/>
              </a:ext>
            </a:extLst>
          </p:cNvPr>
          <p:cNvCxnSpPr>
            <a:cxnSpLocks/>
          </p:cNvCxnSpPr>
          <p:nvPr/>
        </p:nvCxnSpPr>
        <p:spPr>
          <a:xfrm flipH="1">
            <a:off x="358140" y="762000"/>
            <a:ext cx="11475720" cy="0"/>
          </a:xfrm>
          <a:prstGeom prst="line">
            <a:avLst/>
          </a:prstGeom>
          <a:ln w="6350">
            <a:solidFill>
              <a:schemeClr val="tx1">
                <a:lumMod val="65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FD9841-58FA-E828-27A6-DBFBFA5C0854}"/>
              </a:ext>
            </a:extLst>
          </p:cNvPr>
          <p:cNvCxnSpPr>
            <a:cxnSpLocks/>
          </p:cNvCxnSpPr>
          <p:nvPr/>
        </p:nvCxnSpPr>
        <p:spPr>
          <a:xfrm flipH="1">
            <a:off x="394716" y="5250426"/>
            <a:ext cx="11402568" cy="0"/>
          </a:xfrm>
          <a:prstGeom prst="line">
            <a:avLst/>
          </a:prstGeom>
          <a:ln w="6350">
            <a:solidFill>
              <a:schemeClr val="tx1">
                <a:lumMod val="7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6978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5400000" flipH="1" flipV="1">
            <a:off x="-367222" y="367225"/>
            <a:ext cx="6866356" cy="6131909"/>
          </a:xfrm>
          <a:prstGeom prst="rect">
            <a:avLst/>
          </a:prstGeom>
          <a:gradFill>
            <a:gsLst>
              <a:gs pos="13000">
                <a:schemeClr val="accent2"/>
              </a:gs>
              <a:gs pos="60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5400000" flipV="1">
            <a:off x="-1977949" y="2307330"/>
            <a:ext cx="6528619" cy="2572719"/>
          </a:xfrm>
          <a:prstGeom prst="rect">
            <a:avLst/>
          </a:prstGeom>
          <a:gradFill>
            <a:gsLst>
              <a:gs pos="0">
                <a:schemeClr val="accent1">
                  <a:lumMod val="75000"/>
                </a:schemeClr>
              </a:gs>
              <a:gs pos="42000">
                <a:schemeClr val="bg2">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72AFF5B4-F60C-7639-0259-DAA1F9833429}"/>
              </a:ext>
            </a:extLst>
          </p:cNvPr>
          <p:cNvSpPr/>
          <p:nvPr/>
        </p:nvSpPr>
        <p:spPr>
          <a:xfrm rot="10800000">
            <a:off x="1" y="4216109"/>
            <a:ext cx="8887299" cy="2644533"/>
          </a:xfrm>
          <a:prstGeom prst="rect">
            <a:avLst/>
          </a:prstGeom>
          <a:gradFill>
            <a:gsLst>
              <a:gs pos="0">
                <a:schemeClr val="accent3">
                  <a:lumMod val="60000"/>
                  <a:lumOff val="40000"/>
                </a:schemeClr>
              </a:gs>
              <a:gs pos="49000">
                <a:schemeClr val="accent4">
                  <a:lumMod val="75000"/>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018499" y="952500"/>
            <a:ext cx="8887299" cy="5636798"/>
          </a:xfrm>
        </p:spPr>
        <p:txBody>
          <a:bodyPr anchor="b">
            <a:normAutofit/>
          </a:bodyPr>
          <a:lstStyle>
            <a:lvl1pPr algn="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3FCA76BF-5E58-9143-643F-6B06864B8735}"/>
              </a:ext>
            </a:extLst>
          </p:cNvPr>
          <p:cNvSpPr>
            <a:spLocks noGrp="1"/>
          </p:cNvSpPr>
          <p:nvPr>
            <p:ph type="dt" sz="half" idx="10"/>
          </p:nvPr>
        </p:nvSpPr>
        <p:spPr/>
        <p:txBody>
          <a:bodyPr/>
          <a:lstStyle/>
          <a:p>
            <a:fld id="{7DA2CEDE-2AB4-4FB8-9551-E0AA4222B1A3}" type="datetime1">
              <a:rPr lang="en-US" smtClean="0"/>
              <a:t>7/13/2026</a:t>
            </a:fld>
            <a:endParaRPr lang="en-US"/>
          </a:p>
        </p:txBody>
      </p:sp>
      <p:sp>
        <p:nvSpPr>
          <p:cNvPr id="4" name="Footer Placeholder 3">
            <a:extLst>
              <a:ext uri="{FF2B5EF4-FFF2-40B4-BE49-F238E27FC236}">
                <a16:creationId xmlns:a16="http://schemas.microsoft.com/office/drawing/2014/main" id="{006C9F8B-DAAC-4FD9-5257-842E1B079B6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DEF8E261-B260-D169-5279-F4153543A76C}"/>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843896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16200000" flipH="1">
            <a:off x="-367223" y="363046"/>
            <a:ext cx="6866356" cy="6131909"/>
          </a:xfrm>
          <a:prstGeom prst="rect">
            <a:avLst/>
          </a:prstGeom>
          <a:gradFill>
            <a:gsLst>
              <a:gs pos="0">
                <a:schemeClr val="accent1">
                  <a:lumMod val="75000"/>
                </a:schemeClr>
              </a:gs>
              <a:gs pos="69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16200000">
            <a:off x="-2106733" y="2106735"/>
            <a:ext cx="6858000" cy="2644533"/>
          </a:xfrm>
          <a:prstGeom prst="rect">
            <a:avLst/>
          </a:prstGeom>
          <a:gradFill>
            <a:gsLst>
              <a:gs pos="0">
                <a:schemeClr val="accent3">
                  <a:lumMod val="60000"/>
                  <a:lumOff val="40000"/>
                  <a:alpha val="72000"/>
                </a:schemeClr>
              </a:gs>
              <a:gs pos="49000">
                <a:schemeClr val="bg2">
                  <a:alpha val="0"/>
                </a:schemeClr>
              </a:gs>
            </a:gsLst>
            <a:lin ang="58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DF922070-FC98-090C-2EE5-E880AEA09D1B}"/>
              </a:ext>
            </a:extLst>
          </p:cNvPr>
          <p:cNvSpPr/>
          <p:nvPr/>
        </p:nvSpPr>
        <p:spPr>
          <a:xfrm flipH="1" flipV="1">
            <a:off x="0" y="2200164"/>
            <a:ext cx="12192000" cy="4657836"/>
          </a:xfrm>
          <a:prstGeom prst="rect">
            <a:avLst/>
          </a:prstGeom>
          <a:gradFill>
            <a:gsLst>
              <a:gs pos="0">
                <a:schemeClr val="accent2"/>
              </a:gs>
              <a:gs pos="52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274320" y="1079500"/>
            <a:ext cx="9867900" cy="5514953"/>
          </a:xfrm>
        </p:spPr>
        <p:txBody>
          <a:bodyPr anchor="b">
            <a:normAutofit/>
          </a:bodyPr>
          <a:lstStyle>
            <a:lvl1pP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BFF27D51-28B8-B2E3-D66E-632D6F01E601}"/>
              </a:ext>
            </a:extLst>
          </p:cNvPr>
          <p:cNvSpPr>
            <a:spLocks noGrp="1"/>
          </p:cNvSpPr>
          <p:nvPr>
            <p:ph type="dt" sz="half" idx="10"/>
          </p:nvPr>
        </p:nvSpPr>
        <p:spPr/>
        <p:txBody>
          <a:bodyPr/>
          <a:lstStyle/>
          <a:p>
            <a:fld id="{7DA2CEDE-2AB4-4FB8-9551-E0AA4222B1A3}" type="datetime1">
              <a:rPr lang="en-US" smtClean="0"/>
              <a:t>7/13/2026</a:t>
            </a:fld>
            <a:endParaRPr lang="en-US"/>
          </a:p>
        </p:txBody>
      </p:sp>
      <p:sp>
        <p:nvSpPr>
          <p:cNvPr id="4" name="Footer Placeholder 3">
            <a:extLst>
              <a:ext uri="{FF2B5EF4-FFF2-40B4-BE49-F238E27FC236}">
                <a16:creationId xmlns:a16="http://schemas.microsoft.com/office/drawing/2014/main" id="{411DCFE3-286D-146F-718D-4D8F709FB8DE}"/>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C65F9152-3DAD-AB36-D2B3-9A4DBF0AA786}"/>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1578764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1AE9B9-D0DC-50F5-FE7E-BCF950A9B60C}"/>
              </a:ext>
            </a:extLst>
          </p:cNvPr>
          <p:cNvSpPr/>
          <p:nvPr/>
        </p:nvSpPr>
        <p:spPr>
          <a:xfrm>
            <a:off x="28450" y="0"/>
            <a:ext cx="7600185" cy="6858000"/>
          </a:xfrm>
          <a:prstGeom prst="rect">
            <a:avLst/>
          </a:prstGeom>
          <a:gradFill>
            <a:gsLst>
              <a:gs pos="52000">
                <a:schemeClr val="bg2">
                  <a:alpha val="0"/>
                </a:schemeClr>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0" y="3409447"/>
            <a:ext cx="7609635" cy="3448553"/>
          </a:xfrm>
          <a:prstGeom prst="rect">
            <a:avLst/>
          </a:prstGeom>
          <a:gradFill>
            <a:gsLst>
              <a:gs pos="0">
                <a:schemeClr val="accent2"/>
              </a:gs>
              <a:gs pos="45000">
                <a:schemeClr val="bg2">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32F5B7E4-5668-20C3-5FFF-AA7F08736507}"/>
              </a:ext>
            </a:extLst>
          </p:cNvPr>
          <p:cNvSpPr/>
          <p:nvPr/>
        </p:nvSpPr>
        <p:spPr>
          <a:xfrm rot="16200000">
            <a:off x="394816" y="-375817"/>
            <a:ext cx="6858000" cy="7609635"/>
          </a:xfrm>
          <a:prstGeom prst="rect">
            <a:avLst/>
          </a:prstGeom>
          <a:gradFill>
            <a:gsLst>
              <a:gs pos="0">
                <a:schemeClr val="tx1"/>
              </a:gs>
              <a:gs pos="18000">
                <a:schemeClr val="accent3">
                  <a:lumMod val="60000"/>
                  <a:lumOff val="40000"/>
                  <a:alpha val="72000"/>
                </a:schemeClr>
              </a:gs>
              <a:gs pos="56000">
                <a:schemeClr val="accent1">
                  <a:lumMod val="50000"/>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68344FF-8882-8B2E-4777-40771425C01A}"/>
              </a:ext>
            </a:extLst>
          </p:cNvPr>
          <p:cNvSpPr/>
          <p:nvPr/>
        </p:nvSpPr>
        <p:spPr>
          <a:xfrm rot="16200000">
            <a:off x="1188613" y="417977"/>
            <a:ext cx="5518112" cy="7361933"/>
          </a:xfrm>
          <a:prstGeom prst="rect">
            <a:avLst/>
          </a:prstGeom>
          <a:gradFill flip="none" rotWithShape="1">
            <a:gsLst>
              <a:gs pos="24000">
                <a:schemeClr val="bg2">
                  <a:alpha val="0"/>
                </a:schemeClr>
              </a:gs>
              <a:gs pos="45000">
                <a:schemeClr val="bg2">
                  <a:alpha val="82000"/>
                </a:schemeClr>
              </a:gs>
              <a:gs pos="67000">
                <a:schemeClr val="bg1">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Title 7">
            <a:extLst>
              <a:ext uri="{FF2B5EF4-FFF2-40B4-BE49-F238E27FC236}">
                <a16:creationId xmlns:a16="http://schemas.microsoft.com/office/drawing/2014/main" id="{5F9BCED7-6A0B-12F0-730B-5623879C9495}"/>
              </a:ext>
            </a:extLst>
          </p:cNvPr>
          <p:cNvSpPr>
            <a:spLocks noGrp="1"/>
          </p:cNvSpPr>
          <p:nvPr>
            <p:ph type="title"/>
          </p:nvPr>
        </p:nvSpPr>
        <p:spPr>
          <a:xfrm>
            <a:off x="266702" y="1714498"/>
            <a:ext cx="4960617" cy="4722876"/>
          </a:xfrm>
        </p:spPr>
        <p:txBody>
          <a:bodyPr/>
          <a:lstStyle>
            <a:lvl1pPr>
              <a:defRPr sz="5000"/>
            </a:lvl1pPr>
          </a:lstStyle>
          <a:p>
            <a:r>
              <a:rPr lang="en-US"/>
              <a:t>Click to edit Master title style</a:t>
            </a:r>
          </a:p>
        </p:txBody>
      </p:sp>
      <p:sp>
        <p:nvSpPr>
          <p:cNvPr id="13" name="Date Placeholder 12">
            <a:extLst>
              <a:ext uri="{FF2B5EF4-FFF2-40B4-BE49-F238E27FC236}">
                <a16:creationId xmlns:a16="http://schemas.microsoft.com/office/drawing/2014/main" id="{E14FBD3E-3A09-5EF4-6941-FFF3E03D5396}"/>
              </a:ext>
            </a:extLst>
          </p:cNvPr>
          <p:cNvSpPr>
            <a:spLocks noGrp="1"/>
          </p:cNvSpPr>
          <p:nvPr>
            <p:ph type="dt" sz="half" idx="14"/>
          </p:nvPr>
        </p:nvSpPr>
        <p:spPr/>
        <p:txBody>
          <a:bodyPr/>
          <a:lstStyle/>
          <a:p>
            <a:fld id="{7DA2CEDE-2AB4-4FB8-9551-E0AA4222B1A3}" type="datetime1">
              <a:rPr lang="en-US" smtClean="0"/>
              <a:t>7/13/2026</a:t>
            </a:fld>
            <a:endParaRPr lang="en-US"/>
          </a:p>
        </p:txBody>
      </p:sp>
      <p:sp>
        <p:nvSpPr>
          <p:cNvPr id="14" name="Footer Placeholder 13">
            <a:extLst>
              <a:ext uri="{FF2B5EF4-FFF2-40B4-BE49-F238E27FC236}">
                <a16:creationId xmlns:a16="http://schemas.microsoft.com/office/drawing/2014/main" id="{362D8C0B-F931-385E-61C9-0E7226053F00}"/>
              </a:ext>
            </a:extLst>
          </p:cNvPr>
          <p:cNvSpPr>
            <a:spLocks noGrp="1"/>
          </p:cNvSpPr>
          <p:nvPr>
            <p:ph type="ftr" sz="quarter" idx="15"/>
          </p:nvPr>
        </p:nvSpPr>
        <p:spPr>
          <a:xfrm>
            <a:off x="7909368" y="210114"/>
            <a:ext cx="2509284"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07E96BDD-FAA3-3ABD-453F-3A62D97801B5}"/>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952232" y="1246951"/>
            <a:ext cx="3404277" cy="4923185"/>
          </a:xfrm>
        </p:spPr>
        <p:txBody>
          <a:bodyPr vert="horz" lIns="91440" tIns="45720" rIns="91440" bIns="45720" rtlCol="0" anchor="t">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B086C0A-2B9C-7A1D-5F77-AF7402CC1F84}"/>
              </a:ext>
            </a:extLst>
          </p:cNvPr>
          <p:cNvCxnSpPr>
            <a:cxnSpLocks/>
          </p:cNvCxnSpPr>
          <p:nvPr/>
        </p:nvCxnSpPr>
        <p:spPr>
          <a:xfrm flipH="1">
            <a:off x="8002560" y="762000"/>
            <a:ext cx="3840480"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118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191826-CFE4-1D6E-85E2-32EE006A5C5D}"/>
              </a:ext>
            </a:extLst>
          </p:cNvPr>
          <p:cNvSpPr/>
          <p:nvPr/>
        </p:nvSpPr>
        <p:spPr>
          <a:xfrm flipH="1">
            <a:off x="0" y="0"/>
            <a:ext cx="12192000" cy="6857996"/>
          </a:xfrm>
          <a:prstGeom prst="rect">
            <a:avLst/>
          </a:prstGeom>
          <a:gradFill flip="none" rotWithShape="1">
            <a:gsLst>
              <a:gs pos="93000">
                <a:schemeClr val="tx2"/>
              </a:gs>
              <a:gs pos="75000">
                <a:schemeClr val="accent1">
                  <a:alpha val="94000"/>
                </a:schemeClr>
              </a:gs>
              <a:gs pos="39000">
                <a:schemeClr val="accent4">
                  <a:lumMod val="50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DDCB74-BBA4-B75C-2781-A574716A3DE4}"/>
              </a:ext>
            </a:extLst>
          </p:cNvPr>
          <p:cNvSpPr/>
          <p:nvPr/>
        </p:nvSpPr>
        <p:spPr>
          <a:xfrm>
            <a:off x="0" y="-5"/>
            <a:ext cx="7958884" cy="5425439"/>
          </a:xfrm>
          <a:prstGeom prst="rect">
            <a:avLst/>
          </a:prstGeom>
          <a:gradFill flip="none" rotWithShape="1">
            <a:gsLst>
              <a:gs pos="6000">
                <a:schemeClr val="accent4">
                  <a:lumMod val="50000"/>
                </a:schemeClr>
              </a:gs>
              <a:gs pos="51000">
                <a:schemeClr val="accent6">
                  <a:lumMod val="75000"/>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4A60CA-D100-CFE6-62AC-013A201FBB9F}"/>
              </a:ext>
            </a:extLst>
          </p:cNvPr>
          <p:cNvSpPr/>
          <p:nvPr/>
        </p:nvSpPr>
        <p:spPr>
          <a:xfrm rot="5400000">
            <a:off x="1660810" y="-1660814"/>
            <a:ext cx="6858000" cy="10179620"/>
          </a:xfrm>
          <a:prstGeom prst="rect">
            <a:avLst/>
          </a:prstGeom>
          <a:gradFill flip="none" rotWithShape="1">
            <a:gsLst>
              <a:gs pos="6000">
                <a:schemeClr val="accent3">
                  <a:lumMod val="60000"/>
                  <a:lumOff val="40000"/>
                  <a:alpha val="50000"/>
                </a:schemeClr>
              </a:gs>
              <a:gs pos="72989">
                <a:schemeClr val="bg2">
                  <a:alpha val="0"/>
                </a:schemeClr>
              </a:gs>
              <a:gs pos="37000">
                <a:schemeClr val="accent2">
                  <a:lumMod val="75000"/>
                  <a:alpha val="800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4">
            <a:extLst>
              <a:ext uri="{FF2B5EF4-FFF2-40B4-BE49-F238E27FC236}">
                <a16:creationId xmlns:a16="http://schemas.microsoft.com/office/drawing/2014/main" id="{22C61630-0AC6-F4D9-545E-38A32C69F3CA}"/>
              </a:ext>
            </a:extLst>
          </p:cNvPr>
          <p:cNvSpPr>
            <a:spLocks noGrp="1"/>
          </p:cNvSpPr>
          <p:nvPr>
            <p:ph type="title"/>
          </p:nvPr>
        </p:nvSpPr>
        <p:spPr>
          <a:xfrm>
            <a:off x="274320" y="1148579"/>
            <a:ext cx="4724400" cy="2811649"/>
          </a:xfrm>
        </p:spPr>
        <p:txBody>
          <a:bodyPr anchor="t"/>
          <a:lstStyle>
            <a:lvl1pPr>
              <a:defRPr sz="5000"/>
            </a:lvl1pPr>
          </a:lstStyle>
          <a:p>
            <a:r>
              <a:rPr lang="en-US"/>
              <a:t>Click to edit Master title style</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2375" y="210114"/>
            <a:ext cx="1884796" cy="365760"/>
          </a:xfrm>
        </p:spPr>
        <p:txBody>
          <a:bodyPr/>
          <a:lstStyle/>
          <a:p>
            <a:fld id="{C2A0816E-BD5C-478F-AB95-6BE098266DF3}" type="datetime1">
              <a:rPr lang="en-US" smtClean="0"/>
              <a:t>7/13/2026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81323" y="210114"/>
            <a:ext cx="2509284"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1322" y="1148580"/>
            <a:ext cx="4986777" cy="4606762"/>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3437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4410D4-C581-C48F-5E1D-E93DA884342F}"/>
              </a:ext>
            </a:extLst>
          </p:cNvPr>
          <p:cNvSpPr/>
          <p:nvPr/>
        </p:nvSpPr>
        <p:spPr>
          <a:xfrm rot="10800000">
            <a:off x="14619" y="-2"/>
            <a:ext cx="12177379" cy="4492404"/>
          </a:xfrm>
          <a:prstGeom prst="rect">
            <a:avLst/>
          </a:prstGeom>
          <a:gradFill flip="none" rotWithShape="1">
            <a:gsLst>
              <a:gs pos="33000">
                <a:schemeClr val="bg2">
                  <a:alpha val="0"/>
                </a:schemeClr>
              </a:gs>
              <a:gs pos="82000">
                <a:schemeClr val="accent1">
                  <a:lumMod val="50000"/>
                  <a:alpha val="44000"/>
                </a:schemeClr>
              </a:gs>
              <a:gs pos="100000">
                <a:schemeClr val="accent3">
                  <a:lumMod val="60000"/>
                  <a:lumOff val="40000"/>
                  <a:alpha val="9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723903" y="1161955"/>
            <a:ext cx="11468097" cy="3330447"/>
          </a:xfrm>
          <a:prstGeom prst="rect">
            <a:avLst/>
          </a:prstGeom>
          <a:gradFill>
            <a:gsLst>
              <a:gs pos="0">
                <a:schemeClr val="accent2">
                  <a:lumMod val="75000"/>
                </a:schemeClr>
              </a:gs>
              <a:gs pos="27000">
                <a:schemeClr val="bg2">
                  <a:alpha val="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a:extLst>
              <a:ext uri="{FF2B5EF4-FFF2-40B4-BE49-F238E27FC236}">
                <a16:creationId xmlns:a16="http://schemas.microsoft.com/office/drawing/2014/main" id="{D31AE9B9-D0DC-50F5-FE7E-BCF950A9B60C}"/>
              </a:ext>
            </a:extLst>
          </p:cNvPr>
          <p:cNvSpPr/>
          <p:nvPr/>
        </p:nvSpPr>
        <p:spPr>
          <a:xfrm rot="10800000">
            <a:off x="-14621" y="-7466"/>
            <a:ext cx="6110621" cy="2500409"/>
          </a:xfrm>
          <a:prstGeom prst="rect">
            <a:avLst/>
          </a:prstGeom>
          <a:gradFill flip="none" rotWithShape="1">
            <a:gsLst>
              <a:gs pos="63000">
                <a:schemeClr val="bg2">
                  <a:alpha val="0"/>
                </a:schemeClr>
              </a:gs>
              <a:gs pos="100000">
                <a:schemeClr val="accent1">
                  <a:lumMod val="5000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4D63E47-B71F-605F-2462-F6F2ED4F115C}"/>
              </a:ext>
            </a:extLst>
          </p:cNvPr>
          <p:cNvSpPr>
            <a:spLocks noGrp="1"/>
          </p:cNvSpPr>
          <p:nvPr>
            <p:ph type="title"/>
          </p:nvPr>
        </p:nvSpPr>
        <p:spPr>
          <a:xfrm>
            <a:off x="274320" y="1468924"/>
            <a:ext cx="5096176" cy="2461308"/>
          </a:xfrm>
        </p:spPr>
        <p:txBody>
          <a:bodyPr/>
          <a:lstStyle>
            <a:lvl1pPr>
              <a:defRPr sz="5000"/>
            </a:lvl1pPr>
          </a:lstStyle>
          <a:p>
            <a:r>
              <a:rPr lang="en-US"/>
              <a:t>Click to edit Master title style</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9100" y="210114"/>
            <a:ext cx="2064089" cy="365760"/>
          </a:xfrm>
        </p:spPr>
        <p:txBody>
          <a:bodyPr/>
          <a:lstStyle>
            <a:lvl1pPr>
              <a:defRPr>
                <a:solidFill>
                  <a:schemeClr val="tx1"/>
                </a:solidFill>
              </a:defRPr>
            </a:lvl1pPr>
          </a:lstStyle>
          <a:p>
            <a:fld id="{75515BC3-2A9C-497B-B82C-246EEDDDF89C}" type="datetime1">
              <a:rPr lang="en-US" smtClean="0"/>
              <a:t>7/13/2026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77000" y="210114"/>
            <a:ext cx="3251508"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7383" y="1161955"/>
            <a:ext cx="4158158" cy="2768278"/>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C9B8CAF0-3749-D1CF-0FDA-20F4B5EE9862}"/>
              </a:ext>
            </a:extLst>
          </p:cNvPr>
          <p:cNvSpPr>
            <a:spLocks noGrp="1"/>
          </p:cNvSpPr>
          <p:nvPr>
            <p:ph type="pic" sz="quarter" idx="17" hasCustomPrompt="1"/>
          </p:nvPr>
        </p:nvSpPr>
        <p:spPr>
          <a:xfrm>
            <a:off x="0" y="4492402"/>
            <a:ext cx="12192000" cy="2365597"/>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1417586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EF5A46-889B-82F0-E6A3-B308E2DCC951}"/>
              </a:ext>
            </a:extLst>
          </p:cNvPr>
          <p:cNvSpPr/>
          <p:nvPr/>
        </p:nvSpPr>
        <p:spPr>
          <a:xfrm rot="5400000" flipH="1" flipV="1">
            <a:off x="5012872" y="-5012874"/>
            <a:ext cx="2166257" cy="12192001"/>
          </a:xfrm>
          <a:prstGeom prst="rect">
            <a:avLst/>
          </a:prstGeom>
          <a:gradFill flip="none" rotWithShape="1">
            <a:gsLst>
              <a:gs pos="0">
                <a:schemeClr val="accent3">
                  <a:lumMod val="60000"/>
                  <a:lumOff val="40000"/>
                </a:schemeClr>
              </a:gs>
              <a:gs pos="61000">
                <a:schemeClr val="bg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70E27D4F-6E85-4618-7F98-5F4B945ACFE4}"/>
              </a:ext>
            </a:extLst>
          </p:cNvPr>
          <p:cNvSpPr/>
          <p:nvPr/>
        </p:nvSpPr>
        <p:spPr>
          <a:xfrm rot="10800000" flipH="1" flipV="1">
            <a:off x="4836601" y="0"/>
            <a:ext cx="7355399" cy="6858000"/>
          </a:xfrm>
          <a:prstGeom prst="rect">
            <a:avLst/>
          </a:prstGeom>
          <a:gradFill flip="none" rotWithShape="1">
            <a:gsLst>
              <a:gs pos="44000">
                <a:schemeClr val="accent2">
                  <a:alpha val="28000"/>
                </a:schemeClr>
              </a:gs>
              <a:gs pos="0">
                <a:schemeClr val="accent1"/>
              </a:gs>
              <a:gs pos="75000">
                <a:schemeClr val="bg2">
                  <a:alpha val="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70C6460E-7477-249C-CA29-89DD19B3F5CB}"/>
              </a:ext>
            </a:extLst>
          </p:cNvPr>
          <p:cNvSpPr/>
          <p:nvPr/>
        </p:nvSpPr>
        <p:spPr>
          <a:xfrm rot="10800000" flipH="1" flipV="1">
            <a:off x="6749143" y="1763485"/>
            <a:ext cx="5442857" cy="5094514"/>
          </a:xfrm>
          <a:prstGeom prst="rect">
            <a:avLst/>
          </a:prstGeom>
          <a:gradFill flip="none" rotWithShape="1">
            <a:gsLst>
              <a:gs pos="0">
                <a:schemeClr val="accent5">
                  <a:lumMod val="60000"/>
                  <a:lumOff val="40000"/>
                </a:schemeClr>
              </a:gs>
              <a:gs pos="52000">
                <a:schemeClr val="accent4">
                  <a:lumMod val="5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90595"/>
            <a:ext cx="5811178" cy="3043682"/>
          </a:xfrm>
        </p:spPr>
        <p:txBody>
          <a:bodyPr anchor="b">
            <a:normAutofit/>
          </a:bodyPr>
          <a:lstStyle>
            <a:lvl1pPr>
              <a:defRPr sz="4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5CDEAC1E-5504-4723-BE4B-1DE8B305AF62}"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4167941"/>
            <a:ext cx="5811177" cy="181722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971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37BF44-E096-ADC8-0C23-BA7E19E66787}"/>
              </a:ext>
            </a:extLst>
          </p:cNvPr>
          <p:cNvSpPr/>
          <p:nvPr/>
        </p:nvSpPr>
        <p:spPr>
          <a:xfrm rot="10800000" flipV="1">
            <a:off x="3342" y="0"/>
            <a:ext cx="5334001" cy="6858000"/>
          </a:xfrm>
          <a:prstGeom prst="rect">
            <a:avLst/>
          </a:prstGeom>
          <a:gradFill flip="none" rotWithShape="1">
            <a:gsLst>
              <a:gs pos="52000">
                <a:schemeClr val="accent2">
                  <a:alpha val="28000"/>
                </a:schemeClr>
              </a:gs>
              <a:gs pos="0">
                <a:schemeClr val="accent1"/>
              </a:gs>
              <a:gs pos="78000">
                <a:schemeClr val="bg2">
                  <a:alpha val="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E503D519-17B6-1CCD-DA98-45A0B88A04E8}"/>
              </a:ext>
            </a:extLst>
          </p:cNvPr>
          <p:cNvSpPr/>
          <p:nvPr/>
        </p:nvSpPr>
        <p:spPr>
          <a:xfrm rot="10800000" flipV="1">
            <a:off x="-2" y="1448661"/>
            <a:ext cx="7828909" cy="5409338"/>
          </a:xfrm>
          <a:prstGeom prst="rect">
            <a:avLst/>
          </a:prstGeom>
          <a:gradFill flip="none" rotWithShape="1">
            <a:gsLst>
              <a:gs pos="0">
                <a:schemeClr val="accent3">
                  <a:lumMod val="60000"/>
                  <a:lumOff val="40000"/>
                </a:schemeClr>
              </a:gs>
              <a:gs pos="52000">
                <a:schemeClr val="accent4">
                  <a:lumMod val="5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738353"/>
            <a:ext cx="2907231" cy="2501900"/>
          </a:xfrm>
        </p:spPr>
        <p:txBody>
          <a:bodyPr anchor="t">
            <a:normAutofit/>
          </a:bodyPr>
          <a:lstStyle>
            <a:lvl1pPr>
              <a:defRPr sz="2800">
                <a:solidFill>
                  <a:schemeClr val="tx1"/>
                </a:solidFill>
              </a:defRPr>
            </a:lvl1pPr>
          </a:lstStyle>
          <a:p>
            <a:r>
              <a:rPr lang="en-US"/>
              <a:t>Click to edit Master title style</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8E6582D0-CC23-4B30-B5F7-0EC0E82226EA}" type="datetime1">
              <a:rPr lang="en-US" smtClean="0"/>
              <a:t>7/13/2026</a:t>
            </a:fld>
            <a:endParaRPr lang="en-US"/>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5334000" y="1738352"/>
            <a:ext cx="4797769" cy="3787377"/>
          </a:xfrm>
        </p:spPr>
        <p:txBody>
          <a:bodyPr vert="horz" lIns="91440" tIns="45720" rIns="73152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8950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28AA25-2696-95B5-3DD1-1DDCE335B96E}"/>
              </a:ext>
            </a:extLst>
          </p:cNvPr>
          <p:cNvSpPr/>
          <p:nvPr/>
        </p:nvSpPr>
        <p:spPr>
          <a:xfrm>
            <a:off x="0" y="0"/>
            <a:ext cx="12192000" cy="6869579"/>
          </a:xfrm>
          <a:prstGeom prst="rect">
            <a:avLst/>
          </a:prstGeom>
          <a:gradFill flip="none" rotWithShape="1">
            <a:gsLst>
              <a:gs pos="23000">
                <a:schemeClr val="bg2">
                  <a:alpha val="0"/>
                </a:schemeClr>
              </a:gs>
              <a:gs pos="61000">
                <a:schemeClr val="accent1">
                  <a:lumMod val="50000"/>
                  <a:alpha val="50000"/>
                </a:schemeClr>
              </a:gs>
              <a:gs pos="100000">
                <a:schemeClr val="accent3">
                  <a:lumMod val="60000"/>
                  <a:lumOff val="40000"/>
                </a:schemeClr>
              </a:gs>
            </a:gsLst>
            <a:lin ang="18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E6450F3-50BF-885C-FD60-BACC77C3F1E0}"/>
              </a:ext>
            </a:extLst>
          </p:cNvPr>
          <p:cNvSpPr/>
          <p:nvPr/>
        </p:nvSpPr>
        <p:spPr>
          <a:xfrm flipH="1" flipV="1">
            <a:off x="0" y="1727456"/>
            <a:ext cx="12192001" cy="5130541"/>
          </a:xfrm>
          <a:prstGeom prst="rect">
            <a:avLst/>
          </a:prstGeom>
          <a:gradFill>
            <a:gsLst>
              <a:gs pos="0">
                <a:schemeClr val="accent2">
                  <a:lumMod val="75000"/>
                </a:schemeClr>
              </a:gs>
              <a:gs pos="45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3D53C05B-A90A-250E-CBC3-E741A87656D9}"/>
              </a:ext>
            </a:extLst>
          </p:cNvPr>
          <p:cNvSpPr/>
          <p:nvPr/>
        </p:nvSpPr>
        <p:spPr>
          <a:xfrm rot="5400000">
            <a:off x="4285048" y="-1037373"/>
            <a:ext cx="6869579" cy="8944324"/>
          </a:xfrm>
          <a:prstGeom prst="rect">
            <a:avLst/>
          </a:prstGeom>
          <a:gradFill flip="none" rotWithShape="1">
            <a:gsLst>
              <a:gs pos="60000">
                <a:schemeClr val="accent5">
                  <a:alpha val="0"/>
                </a:schemeClr>
              </a:gs>
              <a:gs pos="94000">
                <a:schemeClr val="accent3">
                  <a:lumMod val="20000"/>
                  <a:lumOff val="8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B1BC43-B272-D419-E8BB-6EFDB7CB6DE6}"/>
              </a:ext>
            </a:extLst>
          </p:cNvPr>
          <p:cNvSpPr/>
          <p:nvPr/>
        </p:nvSpPr>
        <p:spPr>
          <a:xfrm rot="16200000">
            <a:off x="3586718" y="-681705"/>
            <a:ext cx="6783165" cy="8296238"/>
          </a:xfrm>
          <a:prstGeom prst="rect">
            <a:avLst/>
          </a:prstGeom>
          <a:gradFill flip="none" rotWithShape="1">
            <a:gsLst>
              <a:gs pos="26000">
                <a:schemeClr val="bg2"/>
              </a:gs>
              <a:gs pos="73000">
                <a:schemeClr val="bg2">
                  <a:alpha val="0"/>
                </a:schemeClr>
              </a:gs>
            </a:gsLst>
            <a:path path="circle">
              <a:fillToRect l="50000" t="50000" r="50000" b="50000"/>
            </a:path>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1" name="Straight Connector 10">
            <a:extLst>
              <a:ext uri="{FF2B5EF4-FFF2-40B4-BE49-F238E27FC236}">
                <a16:creationId xmlns:a16="http://schemas.microsoft.com/office/drawing/2014/main" id="{9E9B18E3-016A-6508-4AB9-C1B35F40CE8C}"/>
              </a:ext>
            </a:extLst>
          </p:cNvPr>
          <p:cNvCxnSpPr>
            <a:cxnSpLocks/>
          </p:cNvCxnSpPr>
          <p:nvPr/>
        </p:nvCxnSpPr>
        <p:spPr>
          <a:xfrm flipH="1">
            <a:off x="394716" y="6101080"/>
            <a:ext cx="11402568"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44A4757-EA69-EF77-262C-A183AC218312}"/>
              </a:ext>
            </a:extLst>
          </p:cNvPr>
          <p:cNvSpPr/>
          <p:nvPr/>
        </p:nvSpPr>
        <p:spPr>
          <a:xfrm rot="10800000">
            <a:off x="0" y="1"/>
            <a:ext cx="12192000" cy="5281424"/>
          </a:xfrm>
          <a:prstGeom prst="rect">
            <a:avLst/>
          </a:prstGeom>
          <a:gradFill flip="none" rotWithShape="1">
            <a:gsLst>
              <a:gs pos="52000">
                <a:schemeClr val="accent2">
                  <a:lumMod val="50000"/>
                  <a:alpha val="0"/>
                </a:schemeClr>
              </a:gs>
              <a:gs pos="100000">
                <a:schemeClr val="accent1">
                  <a:lumMod val="75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1" y="914400"/>
            <a:ext cx="7498080" cy="2621280"/>
          </a:xfrm>
        </p:spPr>
        <p:txBody>
          <a:bodyPr anchor="b">
            <a:normAutofit/>
          </a:bodyPr>
          <a:lstStyle>
            <a:lvl1pPr>
              <a:defRPr sz="4800" b="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2BF3AD86-30C4-61DF-3300-53A4A4BB6D4D}"/>
              </a:ext>
            </a:extLst>
          </p:cNvPr>
          <p:cNvSpPr>
            <a:spLocks noGrp="1"/>
          </p:cNvSpPr>
          <p:nvPr>
            <p:ph type="dt" sz="half" idx="14"/>
          </p:nvPr>
        </p:nvSpPr>
        <p:spPr/>
        <p:txBody>
          <a:bodyPr/>
          <a:lstStyle/>
          <a:p>
            <a:fld id="{7DA2CEDE-2AB4-4FB8-9551-E0AA4222B1A3}" type="datetime1">
              <a:rPr lang="en-US" smtClean="0"/>
              <a:t>7/13/2026</a:t>
            </a:fld>
            <a:endParaRPr lang="en-US"/>
          </a:p>
        </p:txBody>
      </p:sp>
      <p:sp>
        <p:nvSpPr>
          <p:cNvPr id="5" name="Footer Placeholder 4">
            <a:extLst>
              <a:ext uri="{FF2B5EF4-FFF2-40B4-BE49-F238E27FC236}">
                <a16:creationId xmlns:a16="http://schemas.microsoft.com/office/drawing/2014/main" id="{B40ED380-F3FA-F88A-4719-014588A2E13B}"/>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218F7C8-EA2A-EA2C-5113-86B95AACB171}"/>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901440"/>
            <a:ext cx="7498080" cy="1828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3970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25286"/>
            <a:ext cx="6177587" cy="1635723"/>
          </a:xfrm>
        </p:spPr>
        <p:txBody>
          <a:bodyPr anchor="b">
            <a:norm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73F7B4F8-3C61-0936-7251-8633EE5F2C1B}"/>
              </a:ext>
            </a:extLst>
          </p:cNvPr>
          <p:cNvSpPr>
            <a:spLocks noGrp="1"/>
          </p:cNvSpPr>
          <p:nvPr>
            <p:ph type="dt" sz="half" idx="14"/>
          </p:nvPr>
        </p:nvSpPr>
        <p:spPr/>
        <p:txBody>
          <a:bodyPr/>
          <a:lstStyle/>
          <a:p>
            <a:fld id="{7DA2CEDE-2AB4-4FB8-9551-E0AA4222B1A3}" type="datetime1">
              <a:rPr lang="en-US" smtClean="0"/>
              <a:t>7/13/2026</a:t>
            </a:fld>
            <a:endParaRPr lang="en-US"/>
          </a:p>
        </p:txBody>
      </p:sp>
      <p:sp>
        <p:nvSpPr>
          <p:cNvPr id="5" name="Footer Placeholder 4">
            <a:extLst>
              <a:ext uri="{FF2B5EF4-FFF2-40B4-BE49-F238E27FC236}">
                <a16:creationId xmlns:a16="http://schemas.microsoft.com/office/drawing/2014/main" id="{26DA624A-E1F8-4C9A-205B-0A6EA83A187B}"/>
              </a:ext>
            </a:extLst>
          </p:cNvPr>
          <p:cNvSpPr>
            <a:spLocks noGrp="1"/>
          </p:cNvSpPr>
          <p:nvPr>
            <p:ph type="ftr" sz="quarter" idx="15"/>
          </p:nvPr>
        </p:nvSpPr>
        <p:spPr/>
        <p:txBody>
          <a:bodyPr/>
          <a:lstStyle/>
          <a:p>
            <a:r>
              <a:rPr lang="en-US"/>
              <a:t>Sample Footer Text</a:t>
            </a:r>
          </a:p>
        </p:txBody>
      </p:sp>
      <p:sp>
        <p:nvSpPr>
          <p:cNvPr id="11" name="Slide Number Placeholder 10">
            <a:extLst>
              <a:ext uri="{FF2B5EF4-FFF2-40B4-BE49-F238E27FC236}">
                <a16:creationId xmlns:a16="http://schemas.microsoft.com/office/drawing/2014/main" id="{11848B1D-AC89-3F75-720C-6A1E8C8E7AAF}"/>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017520"/>
            <a:ext cx="7680960" cy="34747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8F51E206-ED3F-B360-C610-1197186BA59A}"/>
              </a:ext>
            </a:extLst>
          </p:cNvPr>
          <p:cNvSpPr/>
          <p:nvPr/>
        </p:nvSpPr>
        <p:spPr>
          <a:xfrm rot="16200000" flipV="1">
            <a:off x="7683337" y="2349337"/>
            <a:ext cx="6858000" cy="2159326"/>
          </a:xfrm>
          <a:prstGeom prst="rect">
            <a:avLst/>
          </a:prstGeom>
          <a:gradFill>
            <a:gsLst>
              <a:gs pos="0">
                <a:schemeClr val="accent3"/>
              </a:gs>
              <a:gs pos="48000">
                <a:schemeClr val="bg2">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4D874C02-925E-C0AE-1F22-882A90A64E54}"/>
              </a:ext>
            </a:extLst>
          </p:cNvPr>
          <p:cNvSpPr/>
          <p:nvPr/>
        </p:nvSpPr>
        <p:spPr>
          <a:xfrm rot="10800000" flipH="1" flipV="1">
            <a:off x="7849486" y="0"/>
            <a:ext cx="4342514" cy="6858000"/>
          </a:xfrm>
          <a:prstGeom prst="rect">
            <a:avLst/>
          </a:prstGeom>
          <a:gradFill flip="none" rotWithShape="1">
            <a:gsLst>
              <a:gs pos="29000">
                <a:schemeClr val="accent2">
                  <a:alpha val="28000"/>
                </a:schemeClr>
              </a:gs>
              <a:gs pos="5000">
                <a:schemeClr val="accent1">
                  <a:alpha val="63000"/>
                </a:schemeClr>
              </a:gs>
              <a:gs pos="66000">
                <a:schemeClr val="bg2">
                  <a:alpha val="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76039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282"/>
            <a:ext cx="9830017" cy="731520"/>
          </a:xfrm>
        </p:spPr>
        <p:txBody>
          <a:bodyPr anchor="b">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80EE6BAA-0080-49BB-A5F6-D96B22DFE410}"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2011680"/>
            <a:ext cx="11402568"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F14132CA-3777-075A-ECC4-B9DEFA9B3CEB}"/>
              </a:ext>
            </a:extLst>
          </p:cNvPr>
          <p:cNvCxnSpPr>
            <a:cxnSpLocks/>
          </p:cNvCxnSpPr>
          <p:nvPr/>
        </p:nvCxnSpPr>
        <p:spPr>
          <a:xfrm flipH="1">
            <a:off x="394716" y="170483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50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B42C01-B12A-AF17-D0E9-403E14D1D1A7}"/>
              </a:ext>
            </a:extLst>
          </p:cNvPr>
          <p:cNvSpPr/>
          <p:nvPr/>
        </p:nvSpPr>
        <p:spPr>
          <a:xfrm rot="10800000" flipH="1">
            <a:off x="391802" y="773848"/>
            <a:ext cx="11800198" cy="3151902"/>
          </a:xfrm>
          <a:prstGeom prst="rect">
            <a:avLst/>
          </a:prstGeom>
          <a:gradFill>
            <a:gsLst>
              <a:gs pos="79000">
                <a:schemeClr val="bg2">
                  <a:alpha val="0"/>
                </a:schemeClr>
              </a:gs>
              <a:gs pos="100000">
                <a:schemeClr val="accent5">
                  <a:lumMod val="75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4AA29D-41E7-06F1-DA88-95401F827C71}"/>
              </a:ext>
            </a:extLst>
          </p:cNvPr>
          <p:cNvSpPr/>
          <p:nvPr/>
        </p:nvSpPr>
        <p:spPr>
          <a:xfrm rot="10800000" flipH="1">
            <a:off x="0" y="773847"/>
            <a:ext cx="11026588" cy="1634270"/>
          </a:xfrm>
          <a:prstGeom prst="rect">
            <a:avLst/>
          </a:prstGeom>
          <a:gradFill flip="none" rotWithShape="1">
            <a:gsLst>
              <a:gs pos="575">
                <a:schemeClr val="accent2"/>
              </a:gs>
              <a:gs pos="3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918144"/>
            <a:ext cx="2939186" cy="2096814"/>
          </a:xfrm>
        </p:spPr>
        <p:txBody>
          <a:bodyPr vert="horz" lIns="91440" tIns="45720" rIns="91440" bIns="45720" rtlCol="0" anchor="t">
            <a:normAutofit/>
          </a:bodyPr>
          <a:lstStyle>
            <a:lvl1pPr>
              <a:defRPr lang="en-US" dirty="0">
                <a:solidFill>
                  <a:schemeClr val="tx1"/>
                </a:solidFill>
              </a:defRPr>
            </a:lvl1pPr>
          </a:lstStyle>
          <a:p>
            <a:pPr lvl="0"/>
            <a:r>
              <a:rPr lang="en-US"/>
              <a:t>Click to edit Master title style</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3E08220-0958-4EB6-84AC-FBA5654D4035}" type="datetime1">
              <a:rPr lang="en-US" smtClean="0"/>
              <a:t>7/13/2026</a:t>
            </a:fld>
            <a:endParaRPr lang="en-US"/>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a:xfrm>
            <a:off x="5334000" y="210114"/>
            <a:ext cx="2939491"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34000" y="1918145"/>
            <a:ext cx="4991100" cy="4133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66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25717"/>
            <a:ext cx="3144282" cy="2443427"/>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8149B0F-FE5F-465D-BF44-EE1D3847CE00}"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0069" y="210114"/>
            <a:ext cx="2664515"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0070" y="1025717"/>
            <a:ext cx="6306086" cy="5335754"/>
          </a:xfrm>
        </p:spPr>
        <p:txBody>
          <a:bodyPr vert="horz" lIns="91440" tIns="45720" rIns="82296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91418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376"/>
            <a:ext cx="9875520" cy="731520"/>
          </a:xfrm>
        </p:spPr>
        <p:txBody>
          <a:bodyPr anchor="b">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7DA9862-2C49-41B4-AD0B-6F93BC6DDDF8}"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Rectangle 9">
            <a:extLst>
              <a:ext uri="{FF2B5EF4-FFF2-40B4-BE49-F238E27FC236}">
                <a16:creationId xmlns:a16="http://schemas.microsoft.com/office/drawing/2014/main" id="{67BDEC48-6AF0-A15B-1E5D-9476B32733A4}"/>
              </a:ext>
            </a:extLst>
          </p:cNvPr>
          <p:cNvSpPr/>
          <p:nvPr/>
        </p:nvSpPr>
        <p:spPr>
          <a:xfrm rot="10800000" flipH="1">
            <a:off x="0" y="1700784"/>
            <a:ext cx="12192000" cy="2406798"/>
          </a:xfrm>
          <a:prstGeom prst="rect">
            <a:avLst/>
          </a:prstGeom>
          <a:gradFill>
            <a:gsLst>
              <a:gs pos="79000">
                <a:schemeClr val="bg2">
                  <a:alpha val="0"/>
                </a:schemeClr>
              </a:gs>
              <a:gs pos="100000">
                <a:schemeClr val="accent6">
                  <a:alpha val="66000"/>
                </a:schemeClr>
              </a:gs>
            </a:gsLst>
            <a:lin ang="56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CCDA7C-EB2B-A59A-8F97-263F3FE42D52}"/>
              </a:ext>
            </a:extLst>
          </p:cNvPr>
          <p:cNvSpPr/>
          <p:nvPr/>
        </p:nvSpPr>
        <p:spPr>
          <a:xfrm rot="10800000">
            <a:off x="1159597" y="1700784"/>
            <a:ext cx="11032403" cy="1260888"/>
          </a:xfrm>
          <a:prstGeom prst="rect">
            <a:avLst/>
          </a:prstGeom>
          <a:gradFill flip="none" rotWithShape="1">
            <a:gsLst>
              <a:gs pos="21830">
                <a:schemeClr val="accent1">
                  <a:lumMod val="75000"/>
                  <a:alpha val="35000"/>
                </a:schemeClr>
              </a:gs>
              <a:gs pos="0">
                <a:schemeClr val="accent3">
                  <a:lumMod val="60000"/>
                  <a:lumOff val="40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2011679"/>
            <a:ext cx="1161288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5211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25717"/>
            <a:ext cx="3144282" cy="2443427"/>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8149B0F-FE5F-465D-BF44-EE1D3847CE00}"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0069" y="210114"/>
            <a:ext cx="2664515"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0070" y="1025717"/>
            <a:ext cx="7420178" cy="5375082"/>
          </a:xfrm>
        </p:spPr>
        <p:txBody>
          <a:bodyPr vert="horz" lIns="91440" tIns="45720" rIns="82296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4349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500"/>
            <a:ext cx="3332784" cy="1581912"/>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301752" y="205986"/>
            <a:ext cx="1097280" cy="365760"/>
          </a:xfrm>
        </p:spPr>
        <p:txBody>
          <a:bodyPr/>
          <a:lstStyle/>
          <a:p>
            <a:fld id="{37D881E9-FF16-48A7-B8AA-A17AAAEAD6E1}" type="datetime1">
              <a:rPr lang="en-US" smtClean="0"/>
              <a:t>7/13/2026</a:t>
            </a:fld>
            <a:endParaRPr lang="en-US"/>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1494378" y="207291"/>
            <a:ext cx="1639372"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a:xfrm>
            <a:off x="3140760" y="210114"/>
            <a:ext cx="493776"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3099816"/>
            <a:ext cx="3332784" cy="3054096"/>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4152900" y="0"/>
            <a:ext cx="8039100" cy="6858000"/>
          </a:xfrm>
          <a:blipFill dpi="0" rotWithShape="1">
            <a:blip r:embed="rId2">
              <a:alphaModFix amt="60000"/>
            </a:blip>
            <a:srcRect/>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2A942C55-3382-C50D-76EB-793EA21DA34F}"/>
              </a:ext>
            </a:extLst>
          </p:cNvPr>
          <p:cNvCxnSpPr>
            <a:cxnSpLocks/>
          </p:cNvCxnSpPr>
          <p:nvPr/>
        </p:nvCxnSpPr>
        <p:spPr>
          <a:xfrm flipH="1">
            <a:off x="397288"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0099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59103" y="952500"/>
            <a:ext cx="3239262" cy="1582882"/>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0"/>
            <a:ext cx="762000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381000" y="210114"/>
            <a:ext cx="1413537" cy="365760"/>
          </a:xfrm>
        </p:spPr>
        <p:txBody>
          <a:bodyPr/>
          <a:lstStyle/>
          <a:p>
            <a:fld id="{52D95AE2-CFB9-4B68-957C-4721356B27A9}" type="datetime1">
              <a:rPr lang="en-US" smtClean="0"/>
              <a:t>7/13/2026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50916" y="210114"/>
            <a:ext cx="2333520"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59103" y="3103929"/>
            <a:ext cx="3239262" cy="31098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A2AF1B15-A912-4D71-3A1C-A97F524B9DE0}"/>
              </a:ext>
            </a:extLst>
          </p:cNvPr>
          <p:cNvCxnSpPr>
            <a:cxnSpLocks/>
          </p:cNvCxnSpPr>
          <p:nvPr/>
        </p:nvCxnSpPr>
        <p:spPr>
          <a:xfrm flipH="1">
            <a:off x="8237415"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0993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4282051"/>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0"/>
            <a:ext cx="12192000" cy="3864075"/>
          </a:xfrm>
          <a:blipFill dpi="0" rotWithShape="1">
            <a:blip r:embed="rId2">
              <a:alphaModFix amt="60000"/>
            </a:blip>
            <a:srcRect/>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4282051"/>
            <a:ext cx="7010399" cy="1532976"/>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7/13/2026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9633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491984" y="955810"/>
            <a:ext cx="4114800" cy="1244051"/>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1"/>
            <a:ext cx="6959600" cy="6858000"/>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7469431" y="210114"/>
            <a:ext cx="1485900" cy="365760"/>
          </a:xfrm>
        </p:spPr>
        <p:txBody>
          <a:bodyPr/>
          <a:lstStyle/>
          <a:p>
            <a:fld id="{2BDF39F2-6977-4B14-98E3-4DFE82804B0D}" type="datetime1">
              <a:rPr lang="en-US" smtClean="0"/>
              <a:t>7/13/2026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9376096"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491984" y="2791033"/>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BE9AF0A0-5001-F380-4488-B02AB3C79B31}"/>
              </a:ext>
            </a:extLst>
          </p:cNvPr>
          <p:cNvCxnSpPr>
            <a:cxnSpLocks/>
          </p:cNvCxnSpPr>
          <p:nvPr/>
        </p:nvCxnSpPr>
        <p:spPr>
          <a:xfrm flipH="1">
            <a:off x="7595441"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ED0235B-B98B-7313-28E9-8E643CDFF4A6}"/>
              </a:ext>
            </a:extLst>
          </p:cNvPr>
          <p:cNvSpPr/>
          <p:nvPr userDrawn="1"/>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108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a:off x="0"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1" y="955810"/>
            <a:ext cx="4114799" cy="1244051"/>
          </a:xfrm>
        </p:spPr>
        <p:txBody>
          <a:bodyPr anchor="b"/>
          <a:lstStyle/>
          <a:p>
            <a:r>
              <a:rPr lang="en-US"/>
              <a:t>Click to edit Master title style</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301752" y="210114"/>
            <a:ext cx="1485900" cy="365760"/>
          </a:xfrm>
        </p:spPr>
        <p:txBody>
          <a:bodyPr/>
          <a:lstStyle/>
          <a:p>
            <a:fld id="{2BDF39F2-6977-4B14-98E3-4DFE82804B0D}" type="datetime1">
              <a:rPr lang="en-US" smtClean="0"/>
              <a:t>7/13/2026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2268722"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a:xfrm>
            <a:off x="4192949"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2788920"/>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5232400" y="1"/>
            <a:ext cx="6959600" cy="6858000"/>
          </a:xfrm>
          <a:blipFill>
            <a:blip r:embed="rId2">
              <a:alphaModFix amt="60000"/>
            </a:blip>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F5904EB0-09B1-E4AD-6BEA-66B82835A61F}"/>
              </a:ext>
            </a:extLst>
          </p:cNvPr>
          <p:cNvCxnSpPr>
            <a:cxnSpLocks/>
          </p:cNvCxnSpPr>
          <p:nvPr/>
        </p:nvCxnSpPr>
        <p:spPr>
          <a:xfrm flipH="1">
            <a:off x="395444"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B01857F-DF9F-2A98-2C2B-889C9BE29432}"/>
              </a:ext>
            </a:extLst>
          </p:cNvPr>
          <p:cNvSpPr/>
          <p:nvPr userDrawn="1"/>
        </p:nvSpPr>
        <p:spPr>
          <a:xfrm>
            <a:off x="0"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40814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7686"/>
            <a:ext cx="3410958" cy="1532976"/>
          </a:xfrm>
        </p:spPr>
        <p:txBody>
          <a:bodyPr anchor="t">
            <a:normAutofit/>
          </a:bodyPr>
          <a:lstStyle>
            <a:lvl1pPr>
              <a:defRPr sz="28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62C1B48-5712-40E8-928E-1136C5D12A17}" type="datetime1">
              <a:rPr lang="en-US" smtClean="0"/>
              <a:t>7/13/2026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1017686"/>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3837709"/>
            <a:ext cx="12192000" cy="3020291"/>
          </a:xfrm>
          <a:blipFill dpi="0" rotWithShape="1">
            <a:blip r:embed="rId2">
              <a:alphaModFix amt="60000"/>
            </a:blip>
            <a:srcRect/>
            <a:stretch>
              <a:fillRect t="-27937"/>
            </a:stretch>
          </a:blipFill>
        </p:spPr>
        <p:txBody>
          <a:bodyPr/>
          <a:lstStyle>
            <a:lvl1pPr>
              <a:defRPr/>
            </a:lvl1pPr>
          </a:lstStyle>
          <a:p>
            <a:r>
              <a:rPr lang="en-US"/>
              <a:t>   </a:t>
            </a:r>
          </a:p>
        </p:txBody>
      </p:sp>
    </p:spTree>
    <p:extLst>
      <p:ext uri="{BB962C8B-B14F-4D97-AF65-F5344CB8AC3E}">
        <p14:creationId xmlns:p14="http://schemas.microsoft.com/office/powerpoint/2010/main" val="2111402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l="1" r="-18789"/>
            </a:stretch>
          </a:blipFill>
        </p:spPr>
        <p:txBody>
          <a:bodyPr/>
          <a:lstStyle>
            <a:lvl1pPr>
              <a:defRPr/>
            </a:lvl1pPr>
          </a:lstStyle>
          <a:p>
            <a:r>
              <a:rPr lang="en-US"/>
              <a:t>   </a:t>
            </a:r>
          </a:p>
        </p:txBody>
      </p:sp>
      <p:sp>
        <p:nvSpPr>
          <p:cNvPr id="5" name="Title 4">
            <a:extLst>
              <a:ext uri="{FF2B5EF4-FFF2-40B4-BE49-F238E27FC236}">
                <a16:creationId xmlns:a16="http://schemas.microsoft.com/office/drawing/2014/main" id="{DD95CC36-AD95-97AF-0B3C-4CA25FF5420C}"/>
              </a:ext>
            </a:extLst>
          </p:cNvPr>
          <p:cNvSpPr>
            <a:spLocks noGrp="1"/>
          </p:cNvSpPr>
          <p:nvPr>
            <p:ph type="title"/>
          </p:nvPr>
        </p:nvSpPr>
        <p:spPr>
          <a:xfrm>
            <a:off x="0" y="3671046"/>
            <a:ext cx="12188952" cy="3186953"/>
          </a:xfrm>
          <a:gradFill>
            <a:gsLst>
              <a:gs pos="56000">
                <a:schemeClr val="bg2">
                  <a:alpha val="71000"/>
                </a:schemeClr>
              </a:gs>
              <a:gs pos="82000">
                <a:schemeClr val="bg2"/>
              </a:gs>
              <a:gs pos="16000">
                <a:schemeClr val="accent4">
                  <a:alpha val="0"/>
                </a:schemeClr>
              </a:gs>
            </a:gsLst>
            <a:lin ang="5400000" scaled="0"/>
          </a:gradFill>
        </p:spPr>
        <p:txBody>
          <a:bodyPr lIns="365760" tIns="91440" rIns="457200" bIns="1005840"/>
          <a:lstStyle>
            <a:lvl1pPr>
              <a:defRPr sz="5000"/>
            </a:lvl1pPr>
          </a:lstStyle>
          <a:p>
            <a:r>
              <a:rPr lang="en-US"/>
              <a:t>Click to edit Master title style</a:t>
            </a:r>
          </a:p>
        </p:txBody>
      </p:sp>
      <p:sp>
        <p:nvSpPr>
          <p:cNvPr id="14" name="Subtitle 2">
            <a:extLst>
              <a:ext uri="{FF2B5EF4-FFF2-40B4-BE49-F238E27FC236}">
                <a16:creationId xmlns:a16="http://schemas.microsoft.com/office/drawing/2014/main" id="{E3BCE92C-E876-D640-79C7-9E2EE54A7517}"/>
              </a:ext>
            </a:extLst>
          </p:cNvPr>
          <p:cNvSpPr>
            <a:spLocks noGrp="1"/>
          </p:cNvSpPr>
          <p:nvPr>
            <p:ph type="subTitle" idx="1"/>
          </p:nvPr>
        </p:nvSpPr>
        <p:spPr>
          <a:xfrm>
            <a:off x="0" y="5770529"/>
            <a:ext cx="12192000" cy="1087471"/>
          </a:xfrm>
          <a:gradFill>
            <a:gsLst>
              <a:gs pos="29000">
                <a:schemeClr val="bg2">
                  <a:alpha val="0"/>
                </a:schemeClr>
              </a:gs>
              <a:gs pos="47000">
                <a:schemeClr val="accent4">
                  <a:lumMod val="50000"/>
                  <a:alpha val="0"/>
                </a:schemeClr>
              </a:gs>
              <a:gs pos="100000">
                <a:schemeClr val="accent3">
                  <a:lumMod val="60000"/>
                  <a:lumOff val="40000"/>
                </a:schemeClr>
              </a:gs>
            </a:gsLst>
            <a:lin ang="5160000" scaled="0"/>
          </a:gradFill>
        </p:spPr>
        <p:txBody>
          <a:bodyPr vert="horz" lIns="393192" tIns="457200" rIns="274320" bIns="731520" rtlCol="0" anchor="b">
            <a:no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301752" y="210312"/>
            <a:ext cx="3447355" cy="365760"/>
          </a:xfrm>
        </p:spPr>
        <p:txBody>
          <a:bodyPr/>
          <a:lstStyle/>
          <a:p>
            <a:fld id="{21560963-1EEA-4BDE-8FF9-3FEE13B5D43C}" type="datetime1">
              <a:rPr lang="en-US" smtClean="0"/>
              <a:t>7/13/2026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09320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8687"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881932886"/>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3383280"/>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3017520"/>
          </a:xfrm>
          <a:blipFill dpi="0" rotWithShape="1">
            <a:blip r:embed="rId2">
              <a:alphaModFix amt="60000"/>
            </a:blip>
            <a:srcRect/>
            <a:stretch>
              <a:fillRect b="-29122"/>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3383280"/>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7/13/2026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884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371600"/>
            <a:ext cx="3474720" cy="228600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7/13/2026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4457700" y="210114"/>
            <a:ext cx="2859307"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611572"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457700" y="1371600"/>
            <a:ext cx="3368778" cy="4701943"/>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731045" y="0"/>
            <a:ext cx="3460955" cy="6866879"/>
          </a:xfrm>
          <a:blipFill>
            <a:blip r:embed="rId2">
              <a:alphaModFix amt="60000"/>
            </a:blip>
            <a:stretch>
              <a:fillRect/>
            </a:stretch>
          </a:blipFill>
        </p:spPr>
        <p:txBody>
          <a:bodyPr/>
          <a:lstStyle>
            <a:lvl1pPr>
              <a:defRPr/>
            </a:lvl1pPr>
          </a:lstStyle>
          <a:p>
            <a:r>
              <a:rPr lang="en-US"/>
              <a:t>   </a:t>
            </a:r>
          </a:p>
        </p:txBody>
      </p:sp>
      <p:sp>
        <p:nvSpPr>
          <p:cNvPr id="5" name="Rectangle 4">
            <a:extLst>
              <a:ext uri="{FF2B5EF4-FFF2-40B4-BE49-F238E27FC236}">
                <a16:creationId xmlns:a16="http://schemas.microsoft.com/office/drawing/2014/main" id="{6D750207-6F0E-41F2-98B5-15BCAB2BF9AD}"/>
              </a:ext>
            </a:extLst>
          </p:cNvPr>
          <p:cNvSpPr/>
          <p:nvPr/>
        </p:nvSpPr>
        <p:spPr>
          <a:xfrm flipH="1">
            <a:off x="0" y="4771072"/>
            <a:ext cx="4874661" cy="2095805"/>
          </a:xfrm>
          <a:prstGeom prst="rect">
            <a:avLst/>
          </a:prstGeom>
          <a:gradFill>
            <a:gsLst>
              <a:gs pos="67000">
                <a:schemeClr val="bg2">
                  <a:alpha val="0"/>
                </a:schemeClr>
              </a:gs>
              <a:gs pos="95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21E79A5-CC18-0B38-C9F4-CA5690475280}"/>
              </a:ext>
            </a:extLst>
          </p:cNvPr>
          <p:cNvSpPr/>
          <p:nvPr/>
        </p:nvSpPr>
        <p:spPr>
          <a:xfrm flipH="1">
            <a:off x="-2" y="3852909"/>
            <a:ext cx="2823100" cy="3022846"/>
          </a:xfrm>
          <a:prstGeom prst="rect">
            <a:avLst/>
          </a:prstGeom>
          <a:gradFill flip="none" rotWithShape="1">
            <a:gsLst>
              <a:gs pos="0">
                <a:schemeClr val="tx2">
                  <a:alpha val="50000"/>
                </a:schemeClr>
              </a:gs>
              <a:gs pos="17000">
                <a:schemeClr val="accent6">
                  <a:lumMod val="60000"/>
                  <a:lumOff val="40000"/>
                  <a:alpha val="52000"/>
                </a:schemeClr>
              </a:gs>
              <a:gs pos="58000">
                <a:schemeClr val="bg1">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B80496BC-B679-515B-9928-2CC91AD7A8A2}"/>
              </a:ext>
            </a:extLst>
          </p:cNvPr>
          <p:cNvCxnSpPr>
            <a:cxnSpLocks/>
          </p:cNvCxnSpPr>
          <p:nvPr userDrawn="1"/>
        </p:nvCxnSpPr>
        <p:spPr>
          <a:xfrm flipH="1">
            <a:off x="397002" y="751313"/>
            <a:ext cx="772668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4467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499"/>
            <a:ext cx="6751127" cy="1250871"/>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D6F66A7C-2450-4D43-AEC7-53AFAE9E8A03}" type="datetime1">
              <a:rPr lang="en-US" smtClean="0"/>
              <a:t>7/13/2026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2590800" y="203862"/>
            <a:ext cx="2775003"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6247336" y="203862"/>
            <a:ext cx="864794"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2" y="2410518"/>
            <a:ext cx="6755514" cy="3807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7620000" y="0"/>
            <a:ext cx="4572000" cy="6858000"/>
          </a:xfrm>
          <a:blipFill>
            <a:blip r:embed="rId2">
              <a:alphaModFix amt="60000"/>
            </a:blip>
            <a:stretch>
              <a:fillRect/>
            </a:stretch>
          </a:blipFill>
        </p:spPr>
        <p:txBody>
          <a:bodyPr/>
          <a:lstStyle>
            <a:lvl1pPr>
              <a:defRPr/>
            </a:lvl1pPr>
          </a:lstStyle>
          <a:p>
            <a:r>
              <a:rPr lang="en-US"/>
              <a:t>    </a:t>
            </a:r>
          </a:p>
        </p:txBody>
      </p:sp>
      <p:sp>
        <p:nvSpPr>
          <p:cNvPr id="6" name="Rectangle 5">
            <a:extLst>
              <a:ext uri="{FF2B5EF4-FFF2-40B4-BE49-F238E27FC236}">
                <a16:creationId xmlns:a16="http://schemas.microsoft.com/office/drawing/2014/main" id="{EC640749-9485-B575-4B2A-075EAA112D08}"/>
              </a:ext>
            </a:extLst>
          </p:cNvPr>
          <p:cNvSpPr/>
          <p:nvPr/>
        </p:nvSpPr>
        <p:spPr>
          <a:xfrm flipH="1">
            <a:off x="0" y="3706098"/>
            <a:ext cx="7620000" cy="3151902"/>
          </a:xfrm>
          <a:prstGeom prst="rect">
            <a:avLst/>
          </a:prstGeom>
          <a:gradFill>
            <a:gsLst>
              <a:gs pos="79000">
                <a:schemeClr val="bg2">
                  <a:alpha val="0"/>
                </a:schemeClr>
              </a:gs>
              <a:gs pos="100000">
                <a:schemeClr val="accent6">
                  <a:alpha val="66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5E19E54-3987-D72A-629F-B4FB61FCC4E9}"/>
              </a:ext>
            </a:extLst>
          </p:cNvPr>
          <p:cNvSpPr/>
          <p:nvPr/>
        </p:nvSpPr>
        <p:spPr>
          <a:xfrm flipH="1">
            <a:off x="0" y="5597112"/>
            <a:ext cx="7620000" cy="1260888"/>
          </a:xfrm>
          <a:prstGeom prst="rect">
            <a:avLst/>
          </a:prstGeom>
          <a:gradFill flip="none" rotWithShape="1">
            <a:gsLst>
              <a:gs pos="21830">
                <a:schemeClr val="accent1">
                  <a:alpha val="29000"/>
                </a:schemeClr>
              </a:gs>
              <a:gs pos="0">
                <a:schemeClr val="accent5">
                  <a:lumMod val="60000"/>
                  <a:lumOff val="40000"/>
                  <a:alpha val="84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Straight Connector 10">
            <a:extLst>
              <a:ext uri="{FF2B5EF4-FFF2-40B4-BE49-F238E27FC236}">
                <a16:creationId xmlns:a16="http://schemas.microsoft.com/office/drawing/2014/main" id="{D34DF899-11E5-3A31-4C5A-75E63BA26BC6}"/>
              </a:ext>
            </a:extLst>
          </p:cNvPr>
          <p:cNvCxnSpPr>
            <a:cxnSpLocks/>
          </p:cNvCxnSpPr>
          <p:nvPr/>
        </p:nvCxnSpPr>
        <p:spPr>
          <a:xfrm flipH="1">
            <a:off x="397002" y="751313"/>
            <a:ext cx="6620256"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6081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341" y="1005840"/>
            <a:ext cx="5098676" cy="885847"/>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 y="0"/>
            <a:ext cx="5627801" cy="6858001"/>
          </a:xfrm>
          <a:blipFill>
            <a:blip r:embed="rId2">
              <a:alphaModFix amt="60000"/>
            </a:blip>
            <a:stretch>
              <a:fillRect/>
            </a:stretch>
          </a:blipFill>
        </p:spPr>
        <p:txBody>
          <a:bodyPr/>
          <a:lstStyle>
            <a:lvl1pPr>
              <a:defRPr/>
            </a:lvl1pPr>
          </a:lstStyle>
          <a:p>
            <a:r>
              <a:rPr lang="en-US"/>
              <a:t>   </a:t>
            </a:r>
          </a:p>
        </p:txBody>
      </p:sp>
      <p:sp>
        <p:nvSpPr>
          <p:cNvPr id="3" name="Date Placeholder 2">
            <a:extLst>
              <a:ext uri="{FF2B5EF4-FFF2-40B4-BE49-F238E27FC236}">
                <a16:creationId xmlns:a16="http://schemas.microsoft.com/office/drawing/2014/main" id="{8C8F33F2-F4BB-B275-F273-C808EF0E4C3F}"/>
              </a:ext>
            </a:extLst>
          </p:cNvPr>
          <p:cNvSpPr>
            <a:spLocks noGrp="1"/>
          </p:cNvSpPr>
          <p:nvPr>
            <p:ph type="dt" sz="half" idx="16"/>
          </p:nvPr>
        </p:nvSpPr>
        <p:spPr/>
        <p:txBody>
          <a:bodyPr/>
          <a:lstStyle/>
          <a:p>
            <a:fld id="{7DA2CEDE-2AB4-4FB8-9551-E0AA4222B1A3}" type="datetime1">
              <a:rPr lang="en-US" smtClean="0"/>
              <a:t>7/13/2026</a:t>
            </a:fld>
            <a:endParaRPr lang="en-US"/>
          </a:p>
        </p:txBody>
      </p:sp>
      <p:sp>
        <p:nvSpPr>
          <p:cNvPr id="7" name="Footer Placeholder 6">
            <a:extLst>
              <a:ext uri="{FF2B5EF4-FFF2-40B4-BE49-F238E27FC236}">
                <a16:creationId xmlns:a16="http://schemas.microsoft.com/office/drawing/2014/main" id="{13F4D515-6DB5-140D-B839-CB332F27BDD7}"/>
              </a:ext>
            </a:extLst>
          </p:cNvPr>
          <p:cNvSpPr>
            <a:spLocks noGrp="1"/>
          </p:cNvSpPr>
          <p:nvPr>
            <p:ph type="ftr" sz="quarter" idx="17"/>
          </p:nvPr>
        </p:nvSpPr>
        <p:spPr>
          <a:xfrm>
            <a:off x="6146341"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6C24E981-2AEE-AD42-76FB-6003D79DAE8C}"/>
              </a:ext>
            </a:extLst>
          </p:cNvPr>
          <p:cNvSpPr>
            <a:spLocks noGrp="1"/>
          </p:cNvSpPr>
          <p:nvPr>
            <p:ph type="sldNum" sz="quarter" idx="18"/>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6155767" y="2047285"/>
            <a:ext cx="5098675" cy="4048715"/>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969FB954-0266-229D-9FE8-7EEDE4102171}"/>
              </a:ext>
            </a:extLst>
          </p:cNvPr>
          <p:cNvCxnSpPr>
            <a:cxnSpLocks/>
          </p:cNvCxnSpPr>
          <p:nvPr/>
        </p:nvCxnSpPr>
        <p:spPr>
          <a:xfrm flipH="1">
            <a:off x="6247224" y="751313"/>
            <a:ext cx="555006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29740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4984"/>
            <a:ext cx="2820593" cy="2018221"/>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7/13/2026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3668134" y="210114"/>
            <a:ext cx="3302000"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178517"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3669802" y="1014984"/>
            <a:ext cx="3951867" cy="5088504"/>
          </a:xfrm>
        </p:spPr>
        <p:txBody>
          <a:bodyPr rIns="2743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288976" y="0"/>
            <a:ext cx="3903023" cy="6857999"/>
          </a:xfrm>
          <a:blipFill>
            <a:blip r:embed="rId2">
              <a:alphaModFix amt="60000"/>
            </a:blip>
            <a:stretch>
              <a:fillRect/>
            </a:stretch>
          </a:blipFill>
        </p:spPr>
        <p:txBody>
          <a:bodyPr/>
          <a:lstStyle>
            <a:lvl1pPr>
              <a:defRPr/>
            </a:lvl1pPr>
          </a:lstStyle>
          <a:p>
            <a:r>
              <a:rPr lang="en-US"/>
              <a:t>   </a:t>
            </a:r>
          </a:p>
        </p:txBody>
      </p:sp>
      <p:cxnSp>
        <p:nvCxnSpPr>
          <p:cNvPr id="7" name="Straight Connector 6">
            <a:extLst>
              <a:ext uri="{FF2B5EF4-FFF2-40B4-BE49-F238E27FC236}">
                <a16:creationId xmlns:a16="http://schemas.microsoft.com/office/drawing/2014/main" id="{9A521034-7090-2D31-55C9-25FDCC8BE1D5}"/>
              </a:ext>
            </a:extLst>
          </p:cNvPr>
          <p:cNvCxnSpPr>
            <a:cxnSpLocks/>
          </p:cNvCxnSpPr>
          <p:nvPr/>
        </p:nvCxnSpPr>
        <p:spPr>
          <a:xfrm flipH="1">
            <a:off x="397002" y="751313"/>
            <a:ext cx="729776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EA23E8F-F4E2-0421-02A4-4F2398C907D3}"/>
              </a:ext>
            </a:extLst>
          </p:cNvPr>
          <p:cNvSpPr/>
          <p:nvPr/>
        </p:nvSpPr>
        <p:spPr>
          <a:xfrm flipH="1">
            <a:off x="0" y="3644910"/>
            <a:ext cx="1854200" cy="3213090"/>
          </a:xfrm>
          <a:prstGeom prst="rect">
            <a:avLst/>
          </a:prstGeom>
          <a:gradFill>
            <a:gsLst>
              <a:gs pos="60000">
                <a:schemeClr val="bg2">
                  <a:alpha val="0"/>
                </a:schemeClr>
              </a:gs>
              <a:gs pos="100000">
                <a:schemeClr val="accent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06241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2834639"/>
            <a:ext cx="3014382" cy="2926080"/>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3DA51E54-3166-19CA-EB55-5DFFB9426CAD}"/>
              </a:ext>
            </a:extLst>
          </p:cNvPr>
          <p:cNvSpPr>
            <a:spLocks noGrp="1"/>
          </p:cNvSpPr>
          <p:nvPr>
            <p:ph type="pic" sz="quarter" idx="19" hasCustomPrompt="1"/>
          </p:nvPr>
        </p:nvSpPr>
        <p:spPr>
          <a:xfrm>
            <a:off x="-17796" y="0"/>
            <a:ext cx="12209796" cy="2420098"/>
          </a:xfrm>
          <a:blipFill dpi="0" rotWithShape="1">
            <a:blip r:embed="rId2">
              <a:alphaModFix amt="60000"/>
            </a:blip>
            <a:srcRect/>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2834640"/>
            <a:ext cx="7200900" cy="2926080"/>
          </a:xfrm>
        </p:spPr>
        <p:txBody>
          <a:bodyPr>
            <a:noAutofit/>
          </a:bodyPr>
          <a:lstStyle>
            <a:lvl1pPr marL="285750" indent="-285750">
              <a:buFont typeface="Arial" panose="020B0604020202020204" pitchFamily="34" charset="0"/>
              <a:buNone/>
              <a:defRPr sz="1800"/>
            </a:lvl1pPr>
            <a:lvl2pPr marL="514350" indent="-285750">
              <a:buFont typeface="Arial" panose="020B0604020202020204" pitchFamily="34" charset="0"/>
              <a:buNone/>
              <a:defRPr sz="1600"/>
            </a:lvl2pPr>
            <a:lvl3pPr marL="742950" indent="-285750">
              <a:buFont typeface="Arial" panose="020B0604020202020204" pitchFamily="34" charset="0"/>
              <a:buNone/>
              <a:defRPr sz="1400"/>
            </a:lvl3pPr>
            <a:lvl4pPr marL="857250" indent="-171450">
              <a:buFont typeface="Arial" panose="020B0604020202020204" pitchFamily="34" charset="0"/>
              <a:buNone/>
              <a:defRPr sz="1200"/>
            </a:lvl4pPr>
            <a:lvl5pPr marL="1085850" indent="-17145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a:xfrm>
            <a:off x="301752" y="6274033"/>
            <a:ext cx="3014382" cy="365760"/>
          </a:xfrm>
        </p:spPr>
        <p:txBody>
          <a:bodyPr/>
          <a:lstStyle/>
          <a:p>
            <a:fld id="{FBC323F5-F813-45BA-B261-A7C41DB03AE5}" type="datetime1">
              <a:rPr lang="en-US" smtClean="0"/>
              <a:t>7/13/2026</a:t>
            </a:fld>
            <a:endParaRPr lang="en-US"/>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a:xfrm>
            <a:off x="4480560" y="6274033"/>
            <a:ext cx="3162300"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a:xfrm>
            <a:off x="11292840" y="6274033"/>
            <a:ext cx="568917" cy="365760"/>
          </a:xfrm>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ABDDCA5B-BBAB-ABCD-27B8-D3CD17FD04BC}"/>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0290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124712"/>
            <a:ext cx="6035040" cy="118872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341B6B1A-D5A1-4BE6-F356-717BCDE641E2}"/>
              </a:ext>
            </a:extLst>
          </p:cNvPr>
          <p:cNvSpPr>
            <a:spLocks noGrp="1"/>
          </p:cNvSpPr>
          <p:nvPr>
            <p:ph type="dt" sz="half" idx="16"/>
          </p:nvPr>
        </p:nvSpPr>
        <p:spPr>
          <a:xfrm>
            <a:off x="301752" y="210114"/>
            <a:ext cx="1759288" cy="365760"/>
          </a:xfrm>
        </p:spPr>
        <p:txBody>
          <a:bodyPr/>
          <a:lstStyle/>
          <a:p>
            <a:fld id="{7DA2CEDE-2AB4-4FB8-9551-E0AA4222B1A3}" type="datetime1">
              <a:rPr lang="en-US" smtClean="0"/>
              <a:t>7/13/2026</a:t>
            </a:fld>
            <a:endParaRPr lang="en-US"/>
          </a:p>
        </p:txBody>
      </p:sp>
      <p:sp>
        <p:nvSpPr>
          <p:cNvPr id="5" name="Footer Placeholder 4">
            <a:extLst>
              <a:ext uri="{FF2B5EF4-FFF2-40B4-BE49-F238E27FC236}">
                <a16:creationId xmlns:a16="http://schemas.microsoft.com/office/drawing/2014/main" id="{EC0BF832-23A2-A613-62C4-CB5A46DFFDAE}"/>
              </a:ext>
            </a:extLst>
          </p:cNvPr>
          <p:cNvSpPr>
            <a:spLocks noGrp="1"/>
          </p:cNvSpPr>
          <p:nvPr>
            <p:ph type="ftr" sz="quarter" idx="17"/>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840ECE9-B681-F022-60D1-1A016882C82F}"/>
              </a:ext>
            </a:extLst>
          </p:cNvPr>
          <p:cNvSpPr>
            <a:spLocks noGrp="1"/>
          </p:cNvSpPr>
          <p:nvPr>
            <p:ph type="sldNum" sz="quarter" idx="18"/>
          </p:nvPr>
        </p:nvSpPr>
        <p:spPr/>
        <p:txBody>
          <a:bodyPr/>
          <a:lstStyle/>
          <a:p>
            <a:fld id="{5E0677F5-4A8A-4BF1-96BE-3BAE8FBAFE2E}" type="slidenum">
              <a:rPr lang="en-US" smtClean="0"/>
              <a:pPr/>
              <a:t>‹#›</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93776" y="2629095"/>
            <a:ext cx="6286500" cy="3729912"/>
          </a:xfrm>
          <a:blipFill>
            <a:blip r:embed="rId2">
              <a:alphaModFix amt="60000"/>
            </a:blip>
            <a:stretch>
              <a:fillRect b="-13379"/>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20000" y="1124712"/>
            <a:ext cx="3683000" cy="5234295"/>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8751E514-0366-08AF-7655-4232DA4DBADF}"/>
              </a:ext>
            </a:extLst>
          </p:cNvPr>
          <p:cNvSpPr/>
          <p:nvPr/>
        </p:nvSpPr>
        <p:spPr>
          <a:xfrm flipH="1">
            <a:off x="3009900" y="5797487"/>
            <a:ext cx="9182100" cy="1060512"/>
          </a:xfrm>
          <a:prstGeom prst="rect">
            <a:avLst/>
          </a:prstGeom>
          <a:gradFill>
            <a:gsLst>
              <a:gs pos="55000">
                <a:schemeClr val="bg2">
                  <a:alpha val="0"/>
                </a:schemeClr>
              </a:gs>
              <a:gs pos="100000">
                <a:schemeClr val="accent4"/>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17AFFE-A609-63B8-B679-F0129190A122}"/>
              </a:ext>
            </a:extLst>
          </p:cNvPr>
          <p:cNvSpPr/>
          <p:nvPr/>
        </p:nvSpPr>
        <p:spPr>
          <a:xfrm rot="5400000" flipH="1">
            <a:off x="9426287" y="4092286"/>
            <a:ext cx="4807525" cy="723901"/>
          </a:xfrm>
          <a:prstGeom prst="rect">
            <a:avLst/>
          </a:prstGeom>
          <a:gradFill>
            <a:gsLst>
              <a:gs pos="47000">
                <a:schemeClr val="bg2">
                  <a:alpha val="0"/>
                </a:schemeClr>
              </a:gs>
              <a:gs pos="100000">
                <a:schemeClr val="accent3">
                  <a:lumMod val="40000"/>
                  <a:lumOff val="60000"/>
                  <a:alpha val="61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81810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60120"/>
            <a:ext cx="7726680" cy="914400"/>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6D40D1C1-6E49-4083-B78C-1B50EA73104C}" type="datetime1">
              <a:rPr lang="en-US" smtClean="0"/>
              <a:t>7/13/2026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4942516" y="203862"/>
            <a:ext cx="2377440"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7540537" y="203862"/>
            <a:ext cx="602991"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1" y="2194560"/>
            <a:ext cx="772668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8663152" y="0"/>
            <a:ext cx="3528848" cy="6858000"/>
          </a:xfrm>
          <a:blipFill>
            <a:blip r:embed="rId2">
              <a:alphaModFix amt="60000"/>
            </a:blip>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61A1B53F-5BA2-09DF-9A48-941699CA2D54}"/>
              </a:ext>
            </a:extLst>
          </p:cNvPr>
          <p:cNvCxnSpPr>
            <a:cxnSpLocks/>
          </p:cNvCxnSpPr>
          <p:nvPr/>
        </p:nvCxnSpPr>
        <p:spPr>
          <a:xfrm flipH="1">
            <a:off x="457202" y="751313"/>
            <a:ext cx="758952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4985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10016" y="957435"/>
            <a:ext cx="6400800" cy="885847"/>
          </a:xfrm>
        </p:spPr>
        <p:txBody>
          <a:bodyPr rIns="548640"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2" y="0"/>
            <a:ext cx="469809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5213149" y="212239"/>
            <a:ext cx="2208276" cy="365760"/>
          </a:xfrm>
        </p:spPr>
        <p:txBody>
          <a:bodyPr/>
          <a:lstStyle/>
          <a:p>
            <a:fld id="{E74C9532-5249-4EF8-9302-9703A89C50A6}" type="datetime1">
              <a:rPr lang="en-US" smtClean="0"/>
              <a:t>7/13/2026</a:t>
            </a:fld>
            <a:endParaRPr lang="en-US"/>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7619999" y="210114"/>
            <a:ext cx="2297151" cy="365760"/>
          </a:xfrm>
        </p:spPr>
        <p:txBody>
          <a:bodyPr/>
          <a:lstStyle/>
          <a:p>
            <a:r>
              <a:rPr lang="en-US"/>
              <a:t>Sample Footer Text</a:t>
            </a:r>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0016" y="2054715"/>
            <a:ext cx="6400800" cy="4502965"/>
          </a:xfrm>
        </p:spPr>
        <p:txBody>
          <a:bodyPr rIns="5486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69D4FBA1-5448-1E5A-42E9-23AAC06CC512}"/>
              </a:ext>
            </a:extLst>
          </p:cNvPr>
          <p:cNvCxnSpPr>
            <a:cxnSpLocks/>
          </p:cNvCxnSpPr>
          <p:nvPr/>
        </p:nvCxnSpPr>
        <p:spPr>
          <a:xfrm flipH="1">
            <a:off x="5319887" y="751313"/>
            <a:ext cx="6477397"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02190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0934"/>
            <a:ext cx="3507418" cy="1398494"/>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9326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451351" y="2680447"/>
            <a:ext cx="3357819" cy="3662083"/>
          </a:xfrm>
          <a:blipFill>
            <a:blip r:embed="rId2">
              <a:alphaModFix amt="60000"/>
            </a:blip>
            <a:stretch>
              <a:fillRect/>
            </a:stretch>
          </a:blipFill>
        </p:spPr>
        <p:txBody>
          <a:bodyPr/>
          <a:lstStyle>
            <a:lvl1pPr>
              <a:defRPr/>
            </a:lvl1pPr>
          </a:lstStyle>
          <a:p>
            <a:r>
              <a:rPr lang="en-US"/>
              <a:t>   </a:t>
            </a:r>
          </a:p>
        </p:txBody>
      </p:sp>
      <p:sp>
        <p:nvSpPr>
          <p:cNvPr id="10" name="Rectangle 9">
            <a:extLst>
              <a:ext uri="{FF2B5EF4-FFF2-40B4-BE49-F238E27FC236}">
                <a16:creationId xmlns:a16="http://schemas.microsoft.com/office/drawing/2014/main" id="{4606EA5C-4A14-95D3-20DF-1EEB607C889B}"/>
              </a:ext>
            </a:extLst>
          </p:cNvPr>
          <p:cNvSpPr/>
          <p:nvPr/>
        </p:nvSpPr>
        <p:spPr>
          <a:xfrm flipH="1">
            <a:off x="2171702" y="5847066"/>
            <a:ext cx="10020298" cy="1010934"/>
          </a:xfrm>
          <a:prstGeom prst="rect">
            <a:avLst/>
          </a:prstGeom>
          <a:gradFill>
            <a:gsLst>
              <a:gs pos="52000">
                <a:schemeClr val="bg2">
                  <a:alpha val="0"/>
                </a:schemeClr>
              </a:gs>
              <a:gs pos="76000">
                <a:schemeClr val="accent1">
                  <a:lumMod val="50000"/>
                  <a:alpha val="39000"/>
                </a:schemeClr>
              </a:gs>
              <a:gs pos="100000">
                <a:schemeClr val="accent5">
                  <a:alpha val="68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652D2-BF56-96CE-426B-26972C38434D}"/>
              </a:ext>
            </a:extLst>
          </p:cNvPr>
          <p:cNvSpPr/>
          <p:nvPr/>
        </p:nvSpPr>
        <p:spPr>
          <a:xfrm rot="16200000" flipH="1">
            <a:off x="7767364" y="2433362"/>
            <a:ext cx="4944033" cy="3905239"/>
          </a:xfrm>
          <a:prstGeom prst="rect">
            <a:avLst/>
          </a:prstGeom>
          <a:gradFill flip="none" rotWithShape="1">
            <a:gsLst>
              <a:gs pos="0">
                <a:schemeClr val="accent3">
                  <a:lumMod val="60000"/>
                  <a:lumOff val="40000"/>
                  <a:alpha val="40000"/>
                </a:schemeClr>
              </a:gs>
              <a:gs pos="32000">
                <a:schemeClr val="bg1">
                  <a:alpha val="0"/>
                </a:schemeClr>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2CA30D42-B5FE-EAD1-8419-4AD002C32B1F}"/>
              </a:ext>
            </a:extLst>
          </p:cNvPr>
          <p:cNvCxnSpPr>
            <a:cxnSpLocks/>
          </p:cNvCxnSpPr>
          <p:nvPr/>
        </p:nvCxnSpPr>
        <p:spPr>
          <a:xfrm>
            <a:off x="4426824" y="1075765"/>
            <a:ext cx="0" cy="4944035"/>
          </a:xfrm>
          <a:prstGeom prst="line">
            <a:avLst/>
          </a:prstGeom>
          <a:ln w="6350">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32679" y="1010932"/>
            <a:ext cx="6492240"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5215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92000" cy="6858000"/>
          </a:xfrm>
          <a:blipFill>
            <a:blip r:embed="rId2">
              <a:alphaModFix amt="70000"/>
            </a:blip>
            <a:stretch>
              <a:fillRect l="-2" t="-1" b="-19091"/>
            </a:stretch>
          </a:blipFill>
        </p:spPr>
        <p:txBody>
          <a:bodyPr/>
          <a:lstStyle>
            <a:lvl1pPr>
              <a:defRPr/>
            </a:lvl1pPr>
          </a:lstStyle>
          <a:p>
            <a:r>
              <a:rPr lang="en-US"/>
              <a:t>   </a:t>
            </a:r>
          </a:p>
        </p:txBody>
      </p:sp>
      <p:sp>
        <p:nvSpPr>
          <p:cNvPr id="10" name="Title 9">
            <a:extLst>
              <a:ext uri="{FF2B5EF4-FFF2-40B4-BE49-F238E27FC236}">
                <a16:creationId xmlns:a16="http://schemas.microsoft.com/office/drawing/2014/main" id="{D35AE1E4-9BA4-415B-370F-31BCBBC952D7}"/>
              </a:ext>
            </a:extLst>
          </p:cNvPr>
          <p:cNvSpPr>
            <a:spLocks noGrp="1"/>
          </p:cNvSpPr>
          <p:nvPr>
            <p:ph type="title"/>
          </p:nvPr>
        </p:nvSpPr>
        <p:spPr>
          <a:xfrm>
            <a:off x="6096000" y="-1"/>
            <a:ext cx="6096000" cy="6857999"/>
          </a:xfrm>
          <a:gradFill>
            <a:gsLst>
              <a:gs pos="100000">
                <a:schemeClr val="bg2">
                  <a:alpha val="90000"/>
                </a:schemeClr>
              </a:gs>
              <a:gs pos="34000">
                <a:srgbClr val="061F7B">
                  <a:alpha val="5000"/>
                  <a:lumMod val="74000"/>
                </a:srgbClr>
              </a:gs>
              <a:gs pos="15000">
                <a:schemeClr val="accent1">
                  <a:lumMod val="75000"/>
                  <a:alpha val="0"/>
                </a:schemeClr>
              </a:gs>
            </a:gsLst>
            <a:lin ang="600000" scaled="0"/>
          </a:gradFill>
          <a:ln>
            <a:solidFill>
              <a:schemeClr val="tx1"/>
            </a:solidFill>
          </a:ln>
        </p:spPr>
        <p:txBody>
          <a:bodyPr lIns="1600200" tIns="822960" rIns="274320" bIns="457200" anchor="t"/>
          <a:lstStyle>
            <a:lvl1pPr>
              <a:defRPr sz="4200"/>
            </a:lvl1pPr>
          </a:lstStyle>
          <a:p>
            <a:r>
              <a:rPr lang="en-US"/>
              <a:t>Click to edit Master title style</a:t>
            </a:r>
          </a:p>
        </p:txBody>
      </p:sp>
      <p:sp>
        <p:nvSpPr>
          <p:cNvPr id="5" name="Subtitle 2">
            <a:extLst>
              <a:ext uri="{FF2B5EF4-FFF2-40B4-BE49-F238E27FC236}">
                <a16:creationId xmlns:a16="http://schemas.microsoft.com/office/drawing/2014/main" id="{D54B625A-114F-C2DE-F195-EF26EC052662}"/>
              </a:ext>
            </a:extLst>
          </p:cNvPr>
          <p:cNvSpPr>
            <a:spLocks noGrp="1"/>
          </p:cNvSpPr>
          <p:nvPr>
            <p:ph type="subTitle" idx="1"/>
          </p:nvPr>
        </p:nvSpPr>
        <p:spPr>
          <a:xfrm>
            <a:off x="5002306" y="4231338"/>
            <a:ext cx="7189694" cy="2626661"/>
          </a:xfrm>
          <a:gradFill>
            <a:gsLst>
              <a:gs pos="63000">
                <a:schemeClr val="accent5">
                  <a:lumMod val="75000"/>
                  <a:alpha val="0"/>
                </a:schemeClr>
              </a:gs>
              <a:gs pos="100000">
                <a:schemeClr val="accent3">
                  <a:lumMod val="60000"/>
                  <a:lumOff val="40000"/>
                  <a:alpha val="69000"/>
                </a:schemeClr>
              </a:gs>
              <a:gs pos="13000">
                <a:schemeClr val="bg2">
                  <a:alpha val="0"/>
                </a:schemeClr>
              </a:gs>
            </a:gsLst>
            <a:lin ang="4200000" scaled="0"/>
          </a:gradFill>
        </p:spPr>
        <p:txBody>
          <a:bodyPr vert="horz" lIns="2743200" tIns="640080" rIns="457200" bIns="731520" rtlCol="0" anchor="b">
            <a:norm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7620000" y="210312"/>
            <a:ext cx="1473201" cy="365760"/>
          </a:xfrm>
        </p:spPr>
        <p:txBody>
          <a:bodyPr/>
          <a:lstStyle/>
          <a:p>
            <a:fld id="{21560963-1EEA-4BDE-8FF9-3FEE13B5D43C}" type="datetime1">
              <a:rPr lang="en-US" smtClean="0"/>
              <a:t>7/13/2026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16492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7711"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844757825"/>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9811"/>
            <a:ext cx="3419380" cy="1856553"/>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7/13/2026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8969"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382390" y="3045041"/>
            <a:ext cx="3338742" cy="3297489"/>
          </a:xfrm>
          <a:blipFill>
            <a:blip r:embed="rId2">
              <a:alphaModFix amt="60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8968" y="1019810"/>
            <a:ext cx="731520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69599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Number Larg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BF28860-8FEF-73E6-FEDF-176AC5D70A0F}"/>
              </a:ext>
            </a:extLst>
          </p:cNvPr>
          <p:cNvSpPr>
            <a:spLocks noGrp="1"/>
          </p:cNvSpPr>
          <p:nvPr>
            <p:ph type="title"/>
          </p:nvPr>
        </p:nvSpPr>
        <p:spPr>
          <a:xfrm>
            <a:off x="6476998" y="4907611"/>
            <a:ext cx="5320285" cy="1438873"/>
          </a:xfrm>
        </p:spPr>
        <p:txBody>
          <a:bodyPr anchor="t"/>
          <a:lstStyle>
            <a:lvl1pPr>
              <a:lnSpc>
                <a:spcPct val="100000"/>
              </a:lnSpc>
              <a:defRPr sz="2000">
                <a:solidFill>
                  <a:schemeClr val="tx1"/>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27B77AD4-7B4F-4A76-ADEB-9CF6601338DB}" type="datetime1">
              <a:rPr lang="en-US" smtClean="0"/>
              <a:t>7/13/2026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5B446035-33B1-F0D9-18B1-58E177267E3A}"/>
              </a:ext>
            </a:extLst>
          </p:cNvPr>
          <p:cNvSpPr>
            <a:spLocks noGrp="1"/>
          </p:cNvSpPr>
          <p:nvPr>
            <p:ph sz="quarter" idx="17" hasCustomPrompt="1"/>
          </p:nvPr>
        </p:nvSpPr>
        <p:spPr>
          <a:xfrm>
            <a:off x="274638" y="766763"/>
            <a:ext cx="11320462" cy="3489325"/>
          </a:xfrm>
        </p:spPr>
        <p:txBody>
          <a:bodyPr/>
          <a:lstStyle>
            <a:lvl1pPr>
              <a:lnSpc>
                <a:spcPct val="85000"/>
              </a:lnSpc>
              <a:defRPr sz="240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a:t>##%</a:t>
            </a:r>
          </a:p>
        </p:txBody>
      </p:sp>
      <p:cxnSp>
        <p:nvCxnSpPr>
          <p:cNvPr id="6" name="Straight Connector 5">
            <a:extLst>
              <a:ext uri="{FF2B5EF4-FFF2-40B4-BE49-F238E27FC236}">
                <a16:creationId xmlns:a16="http://schemas.microsoft.com/office/drawing/2014/main" id="{9F77A56B-CD68-22F4-F473-A2063E81D70D}"/>
              </a:ext>
            </a:extLst>
          </p:cNvPr>
          <p:cNvCxnSpPr>
            <a:cxnSpLocks/>
          </p:cNvCxnSpPr>
          <p:nvPr/>
        </p:nvCxnSpPr>
        <p:spPr>
          <a:xfrm flipH="1">
            <a:off x="394716" y="466224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7941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Number Large 2">
    <p:spTree>
      <p:nvGrpSpPr>
        <p:cNvPr id="1" name=""/>
        <p:cNvGrpSpPr/>
        <p:nvPr/>
      </p:nvGrpSpPr>
      <p:grpSpPr>
        <a:xfrm>
          <a:off x="0" y="0"/>
          <a:ext cx="0" cy="0"/>
          <a:chOff x="0" y="0"/>
          <a:chExt cx="0" cy="0"/>
        </a:xfrm>
      </p:grpSpPr>
      <p:sp>
        <p:nvSpPr>
          <p:cNvPr id="10" name="Title 10">
            <a:extLst>
              <a:ext uri="{FF2B5EF4-FFF2-40B4-BE49-F238E27FC236}">
                <a16:creationId xmlns:a16="http://schemas.microsoft.com/office/drawing/2014/main" id="{DD010CB8-5ADF-D96A-0AE8-D830AFDEB94C}"/>
              </a:ext>
            </a:extLst>
          </p:cNvPr>
          <p:cNvSpPr>
            <a:spLocks noGrp="1"/>
          </p:cNvSpPr>
          <p:nvPr>
            <p:ph type="title"/>
          </p:nvPr>
        </p:nvSpPr>
        <p:spPr>
          <a:xfrm>
            <a:off x="7622485" y="1100831"/>
            <a:ext cx="3503935" cy="3811825"/>
          </a:xfrm>
        </p:spPr>
        <p:txBody>
          <a:bodyPr anchor="t">
            <a:normAutofit/>
          </a:bodyPr>
          <a:lstStyle>
            <a:lvl1pPr>
              <a:lnSpc>
                <a:spcPct val="10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7E7D3A11-047C-4AE4-9A54-AA0426E18492}" type="datetime1">
              <a:rPr lang="en-US" smtClean="0"/>
              <a:t>7/13/2026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9" name="Content Placeholder 9">
            <a:extLst>
              <a:ext uri="{FF2B5EF4-FFF2-40B4-BE49-F238E27FC236}">
                <a16:creationId xmlns:a16="http://schemas.microsoft.com/office/drawing/2014/main" id="{205AA2D5-1683-397E-F373-FD43CF41C356}"/>
              </a:ext>
            </a:extLst>
          </p:cNvPr>
          <p:cNvSpPr>
            <a:spLocks noGrp="1"/>
          </p:cNvSpPr>
          <p:nvPr>
            <p:ph sz="quarter" idx="17" hasCustomPrompt="1"/>
          </p:nvPr>
        </p:nvSpPr>
        <p:spPr>
          <a:xfrm>
            <a:off x="274638" y="1192305"/>
            <a:ext cx="6354305" cy="5302119"/>
          </a:xfrm>
        </p:spPr>
        <p:txBody>
          <a:bodyPr anchor="b"/>
          <a:lstStyle>
            <a:lvl1pPr>
              <a:lnSpc>
                <a:spcPct val="85000"/>
              </a:lnSpc>
              <a:defRPr sz="167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a:t>##%</a:t>
            </a:r>
          </a:p>
        </p:txBody>
      </p:sp>
      <p:cxnSp>
        <p:nvCxnSpPr>
          <p:cNvPr id="8" name="Straight Connector 7">
            <a:extLst>
              <a:ext uri="{FF2B5EF4-FFF2-40B4-BE49-F238E27FC236}">
                <a16:creationId xmlns:a16="http://schemas.microsoft.com/office/drawing/2014/main" id="{6A889F67-0B6B-A4B3-54DF-0A8015E5486C}"/>
              </a:ext>
            </a:extLst>
          </p:cNvPr>
          <p:cNvCxnSpPr>
            <a:cxnSpLocks/>
          </p:cNvCxnSpPr>
          <p:nvPr/>
        </p:nvCxnSpPr>
        <p:spPr>
          <a:xfrm flipV="1">
            <a:off x="7083125" y="1192305"/>
            <a:ext cx="0" cy="4711453"/>
          </a:xfrm>
          <a:prstGeom prst="line">
            <a:avLst/>
          </a:prstGeom>
          <a:ln w="6350">
            <a:solidFill>
              <a:schemeClr val="tx1">
                <a:lumMod val="6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212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Number Large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789B03-A237-8E25-DB32-95E92EBCC3A2}"/>
              </a:ext>
            </a:extLst>
          </p:cNvPr>
          <p:cNvSpPr/>
          <p:nvPr/>
        </p:nvSpPr>
        <p:spPr>
          <a:xfrm rot="10800000" flipH="1" flipV="1">
            <a:off x="1175658" y="0"/>
            <a:ext cx="11016342" cy="6858000"/>
          </a:xfrm>
          <a:prstGeom prst="rect">
            <a:avLst/>
          </a:prstGeom>
          <a:gradFill flip="none" rotWithShape="1">
            <a:gsLst>
              <a:gs pos="61500">
                <a:schemeClr val="accent1">
                  <a:alpha val="50000"/>
                </a:schemeClr>
              </a:gs>
              <a:gs pos="40000">
                <a:schemeClr val="accent5">
                  <a:alpha val="50000"/>
                </a:schemeClr>
              </a:gs>
              <a:gs pos="6000">
                <a:schemeClr val="bg2"/>
              </a:gs>
              <a:gs pos="94000">
                <a:schemeClr val="bg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7B651B9B-74D4-3A3F-E369-214B13D8B83C}"/>
              </a:ext>
            </a:extLst>
          </p:cNvPr>
          <p:cNvSpPr/>
          <p:nvPr/>
        </p:nvSpPr>
        <p:spPr>
          <a:xfrm rot="16200000" flipV="1">
            <a:off x="6267450" y="933451"/>
            <a:ext cx="6858000" cy="4991099"/>
          </a:xfrm>
          <a:prstGeom prst="rect">
            <a:avLst/>
          </a:prstGeom>
          <a:gradFill>
            <a:gsLst>
              <a:gs pos="3000">
                <a:schemeClr val="accent6">
                  <a:lumMod val="75000"/>
                </a:schemeClr>
              </a:gs>
              <a:gs pos="65000">
                <a:schemeClr val="accent4">
                  <a:lumMod val="50000"/>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81D28BDD-509C-1D92-D003-9C8B1DAEC620}"/>
              </a:ext>
            </a:extLst>
          </p:cNvPr>
          <p:cNvSpPr/>
          <p:nvPr/>
        </p:nvSpPr>
        <p:spPr>
          <a:xfrm flipH="1" flipV="1">
            <a:off x="2764971" y="4219356"/>
            <a:ext cx="9427029" cy="2638644"/>
          </a:xfrm>
          <a:prstGeom prst="rect">
            <a:avLst/>
          </a:prstGeom>
          <a:gradFill flip="none" rotWithShape="1">
            <a:gsLst>
              <a:gs pos="0">
                <a:schemeClr val="accent3"/>
              </a:gs>
              <a:gs pos="52000">
                <a:schemeClr val="bg2">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826BBCE4-74E2-A371-85F6-5E780BA94CAA}"/>
              </a:ext>
            </a:extLst>
          </p:cNvPr>
          <p:cNvSpPr/>
          <p:nvPr/>
        </p:nvSpPr>
        <p:spPr>
          <a:xfrm flipV="1">
            <a:off x="1524" y="1858018"/>
            <a:ext cx="12188952" cy="4999982"/>
          </a:xfrm>
          <a:prstGeom prst="rect">
            <a:avLst/>
          </a:prstGeom>
          <a:gradFill>
            <a:gsLst>
              <a:gs pos="28000">
                <a:schemeClr val="bg2"/>
              </a:gs>
              <a:gs pos="56000">
                <a:schemeClr val="bg2">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a:extLst>
              <a:ext uri="{FF2B5EF4-FFF2-40B4-BE49-F238E27FC236}">
                <a16:creationId xmlns:a16="http://schemas.microsoft.com/office/drawing/2014/main" id="{6E400EE4-4D39-7F3B-C68E-A9F042877A92}"/>
              </a:ext>
            </a:extLst>
          </p:cNvPr>
          <p:cNvCxnSpPr>
            <a:cxnSpLocks/>
          </p:cNvCxnSpPr>
          <p:nvPr/>
        </p:nvCxnSpPr>
        <p:spPr>
          <a:xfrm flipH="1">
            <a:off x="394716" y="486815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9" name="Title 10">
            <a:extLst>
              <a:ext uri="{FF2B5EF4-FFF2-40B4-BE49-F238E27FC236}">
                <a16:creationId xmlns:a16="http://schemas.microsoft.com/office/drawing/2014/main" id="{2548AAB2-8D73-965E-CC0B-7865E812CACE}"/>
              </a:ext>
            </a:extLst>
          </p:cNvPr>
          <p:cNvSpPr>
            <a:spLocks noGrp="1"/>
          </p:cNvSpPr>
          <p:nvPr>
            <p:ph type="title"/>
          </p:nvPr>
        </p:nvSpPr>
        <p:spPr>
          <a:xfrm>
            <a:off x="6477001" y="5056104"/>
            <a:ext cx="5320284" cy="1322290"/>
          </a:xfrm>
        </p:spPr>
        <p:txBody>
          <a:bodyPr anchor="t"/>
          <a:lstStyle>
            <a:lvl1pPr algn="r">
              <a:lnSpc>
                <a:spcPct val="120000"/>
              </a:lnSpc>
              <a:spcBef>
                <a:spcPts val="1000"/>
              </a:spcBef>
              <a:defRPr sz="2000">
                <a:latin typeface="+mn-lt"/>
              </a:defRPr>
            </a:lvl1pPr>
          </a:lstStyle>
          <a:p>
            <a:r>
              <a:rPr lang="en-US"/>
              <a:t>Click to edit Master title style</a:t>
            </a:r>
          </a:p>
        </p:txBody>
      </p:sp>
      <p:sp>
        <p:nvSpPr>
          <p:cNvPr id="14" name="Date Placeholder 13">
            <a:extLst>
              <a:ext uri="{FF2B5EF4-FFF2-40B4-BE49-F238E27FC236}">
                <a16:creationId xmlns:a16="http://schemas.microsoft.com/office/drawing/2014/main" id="{459F1889-15CA-49B5-957D-AFEE32125C96}"/>
              </a:ext>
            </a:extLst>
          </p:cNvPr>
          <p:cNvSpPr>
            <a:spLocks noGrp="1"/>
          </p:cNvSpPr>
          <p:nvPr>
            <p:ph type="dt" sz="half" idx="14"/>
          </p:nvPr>
        </p:nvSpPr>
        <p:spPr/>
        <p:txBody>
          <a:bodyPr/>
          <a:lstStyle/>
          <a:p>
            <a:fld id="{7DA2CEDE-2AB4-4FB8-9551-E0AA4222B1A3}" type="datetime1">
              <a:rPr lang="en-US" smtClean="0"/>
              <a:t>7/13/2026</a:t>
            </a:fld>
            <a:endParaRPr lang="en-US"/>
          </a:p>
        </p:txBody>
      </p:sp>
      <p:sp>
        <p:nvSpPr>
          <p:cNvPr id="15" name="Footer Placeholder 14">
            <a:extLst>
              <a:ext uri="{FF2B5EF4-FFF2-40B4-BE49-F238E27FC236}">
                <a16:creationId xmlns:a16="http://schemas.microsoft.com/office/drawing/2014/main" id="{08B8EC79-A8CC-7A55-D80D-9F557250E751}"/>
              </a:ext>
            </a:extLst>
          </p:cNvPr>
          <p:cNvSpPr>
            <a:spLocks noGrp="1"/>
          </p:cNvSpPr>
          <p:nvPr>
            <p:ph type="ftr" sz="quarter" idx="15"/>
          </p:nvPr>
        </p:nvSpPr>
        <p:spPr/>
        <p:txBody>
          <a:bodyPr/>
          <a:lstStyle/>
          <a:p>
            <a:r>
              <a:rPr lang="en-US"/>
              <a:t>Sample Footer Text</a:t>
            </a:r>
          </a:p>
        </p:txBody>
      </p:sp>
      <p:sp>
        <p:nvSpPr>
          <p:cNvPr id="16" name="Slide Number Placeholder 15">
            <a:extLst>
              <a:ext uri="{FF2B5EF4-FFF2-40B4-BE49-F238E27FC236}">
                <a16:creationId xmlns:a16="http://schemas.microsoft.com/office/drawing/2014/main" id="{20317C40-C1F7-2A61-6EFC-9DBC5587444B}"/>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9">
            <a:extLst>
              <a:ext uri="{FF2B5EF4-FFF2-40B4-BE49-F238E27FC236}">
                <a16:creationId xmlns:a16="http://schemas.microsoft.com/office/drawing/2014/main" id="{D9D57452-6086-AD7E-BB02-6CEEDA958256}"/>
              </a:ext>
            </a:extLst>
          </p:cNvPr>
          <p:cNvSpPr>
            <a:spLocks noGrp="1"/>
          </p:cNvSpPr>
          <p:nvPr>
            <p:ph sz="quarter" idx="17" hasCustomPrompt="1"/>
          </p:nvPr>
        </p:nvSpPr>
        <p:spPr>
          <a:xfrm>
            <a:off x="274638" y="965289"/>
            <a:ext cx="11087974" cy="3423256"/>
          </a:xfrm>
        </p:spPr>
        <p:txBody>
          <a:bodyPr anchor="t"/>
          <a:lstStyle>
            <a:lvl1pPr>
              <a:lnSpc>
                <a:spcPct val="85000"/>
              </a:lnSpc>
              <a:defRPr sz="24400">
                <a:solidFill>
                  <a:schemeClr val="tx1"/>
                </a:solidFill>
                <a:latin typeface="+mj-lt"/>
              </a:defRPr>
            </a:lvl1pPr>
          </a:lstStyle>
          <a:p>
            <a:pPr lvl="0"/>
            <a:r>
              <a:rPr lang="en-US"/>
              <a:t>##%</a:t>
            </a:r>
          </a:p>
        </p:txBody>
      </p:sp>
    </p:spTree>
    <p:extLst>
      <p:ext uri="{BB962C8B-B14F-4D97-AF65-F5344CB8AC3E}">
        <p14:creationId xmlns:p14="http://schemas.microsoft.com/office/powerpoint/2010/main" val="21249221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Number Larg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D28BDD-509C-1D92-D003-9C8B1DAEC620}"/>
              </a:ext>
            </a:extLst>
          </p:cNvPr>
          <p:cNvSpPr/>
          <p:nvPr/>
        </p:nvSpPr>
        <p:spPr>
          <a:xfrm flipH="1" flipV="1">
            <a:off x="-1" y="2200164"/>
            <a:ext cx="12192000" cy="4657836"/>
          </a:xfrm>
          <a:prstGeom prst="rect">
            <a:avLst/>
          </a:prstGeom>
          <a:gradFill>
            <a:gsLst>
              <a:gs pos="0">
                <a:schemeClr val="accent2"/>
              </a:gs>
              <a:gs pos="47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6789B03-A237-8E25-DB32-95E92EBCC3A2}"/>
              </a:ext>
            </a:extLst>
          </p:cNvPr>
          <p:cNvSpPr/>
          <p:nvPr/>
        </p:nvSpPr>
        <p:spPr>
          <a:xfrm rot="10800000" flipH="1" flipV="1">
            <a:off x="5325644" y="726090"/>
            <a:ext cx="6866356" cy="6131909"/>
          </a:xfrm>
          <a:prstGeom prst="rect">
            <a:avLst/>
          </a:prstGeom>
          <a:gradFill flip="none" rotWithShape="1">
            <a:gsLst>
              <a:gs pos="20000">
                <a:schemeClr val="accent3">
                  <a:lumMod val="60000"/>
                  <a:lumOff val="40000"/>
                  <a:alpha val="67000"/>
                </a:schemeClr>
              </a:gs>
              <a:gs pos="5000">
                <a:schemeClr val="tx2">
                  <a:alpha val="94000"/>
                </a:schemeClr>
              </a:gs>
              <a:gs pos="70000">
                <a:schemeClr val="bg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7B651B9B-74D4-3A3F-E369-214B13D8B83C}"/>
              </a:ext>
            </a:extLst>
          </p:cNvPr>
          <p:cNvSpPr/>
          <p:nvPr/>
        </p:nvSpPr>
        <p:spPr>
          <a:xfrm rot="16200000" flipV="1">
            <a:off x="6683189" y="1349189"/>
            <a:ext cx="6858000" cy="4159622"/>
          </a:xfrm>
          <a:prstGeom prst="rect">
            <a:avLst/>
          </a:prstGeom>
          <a:gradFill>
            <a:gsLst>
              <a:gs pos="0">
                <a:schemeClr val="accent1">
                  <a:lumMod val="75000"/>
                </a:schemeClr>
              </a:gs>
              <a:gs pos="63000">
                <a:schemeClr val="bg2">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a:extLst>
              <a:ext uri="{FF2B5EF4-FFF2-40B4-BE49-F238E27FC236}">
                <a16:creationId xmlns:a16="http://schemas.microsoft.com/office/drawing/2014/main" id="{6E400EE4-4D39-7F3B-C68E-A9F042877A92}"/>
              </a:ext>
            </a:extLst>
          </p:cNvPr>
          <p:cNvCxnSpPr>
            <a:cxnSpLocks/>
          </p:cNvCxnSpPr>
          <p:nvPr/>
        </p:nvCxnSpPr>
        <p:spPr>
          <a:xfrm flipH="1">
            <a:off x="394716" y="487636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8" name="Title 10">
            <a:extLst>
              <a:ext uri="{FF2B5EF4-FFF2-40B4-BE49-F238E27FC236}">
                <a16:creationId xmlns:a16="http://schemas.microsoft.com/office/drawing/2014/main" id="{6E27F960-EB1F-031C-F95C-2380BB06B5E8}"/>
              </a:ext>
            </a:extLst>
          </p:cNvPr>
          <p:cNvSpPr>
            <a:spLocks noGrp="1"/>
          </p:cNvSpPr>
          <p:nvPr>
            <p:ph type="title"/>
          </p:nvPr>
        </p:nvSpPr>
        <p:spPr>
          <a:xfrm>
            <a:off x="1885949" y="5125006"/>
            <a:ext cx="8420100" cy="728222"/>
          </a:xfrm>
        </p:spPr>
        <p:txBody>
          <a:bodyPr anchor="ctr"/>
          <a:lstStyle>
            <a:lvl1pPr algn="ctr">
              <a:lnSpc>
                <a:spcPct val="120000"/>
              </a:lnSpc>
              <a:spcBef>
                <a:spcPts val="1000"/>
              </a:spcBef>
              <a:defRPr sz="2000">
                <a:latin typeface="+mn-lt"/>
              </a:defRPr>
            </a:lvl1pPr>
          </a:lstStyle>
          <a:p>
            <a:r>
              <a:rPr lang="en-US"/>
              <a:t>Click to edit Master title style</a:t>
            </a:r>
          </a:p>
        </p:txBody>
      </p:sp>
      <p:sp>
        <p:nvSpPr>
          <p:cNvPr id="6" name="Content Placeholder 9">
            <a:extLst>
              <a:ext uri="{FF2B5EF4-FFF2-40B4-BE49-F238E27FC236}">
                <a16:creationId xmlns:a16="http://schemas.microsoft.com/office/drawing/2014/main" id="{A34236BC-4366-0C69-F209-C904D38401F8}"/>
              </a:ext>
            </a:extLst>
          </p:cNvPr>
          <p:cNvSpPr>
            <a:spLocks noGrp="1"/>
          </p:cNvSpPr>
          <p:nvPr>
            <p:ph sz="quarter" idx="17" hasCustomPrompt="1"/>
          </p:nvPr>
        </p:nvSpPr>
        <p:spPr>
          <a:xfrm>
            <a:off x="723900" y="726090"/>
            <a:ext cx="10744200" cy="3860382"/>
          </a:xfrm>
        </p:spPr>
        <p:txBody>
          <a:bodyPr anchor="b"/>
          <a:lstStyle>
            <a:lvl1pPr algn="ctr">
              <a:lnSpc>
                <a:spcPct val="85000"/>
              </a:lnSpc>
              <a:defRPr sz="25500">
                <a:solidFill>
                  <a:schemeClr val="tx1"/>
                </a:solidFill>
                <a:latin typeface="+mj-lt"/>
              </a:defRPr>
            </a:lvl1pPr>
          </a:lstStyle>
          <a:p>
            <a:pPr lvl="0"/>
            <a:r>
              <a:rPr lang="en-US"/>
              <a:t>##%</a:t>
            </a:r>
          </a:p>
        </p:txBody>
      </p:sp>
      <p:cxnSp>
        <p:nvCxnSpPr>
          <p:cNvPr id="14" name="Straight Connector 13">
            <a:extLst>
              <a:ext uri="{FF2B5EF4-FFF2-40B4-BE49-F238E27FC236}">
                <a16:creationId xmlns:a16="http://schemas.microsoft.com/office/drawing/2014/main" id="{417591FD-2E75-A22D-FBA7-02D7E815F645}"/>
              </a:ext>
            </a:extLst>
          </p:cNvPr>
          <p:cNvCxnSpPr>
            <a:cxnSpLocks/>
          </p:cNvCxnSpPr>
          <p:nvPr/>
        </p:nvCxnSpPr>
        <p:spPr>
          <a:xfrm flipH="1">
            <a:off x="394716" y="6091872"/>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5" name="Date Placeholder 14">
            <a:extLst>
              <a:ext uri="{FF2B5EF4-FFF2-40B4-BE49-F238E27FC236}">
                <a16:creationId xmlns:a16="http://schemas.microsoft.com/office/drawing/2014/main" id="{38FB55F3-AB08-16DF-AAC9-DD747B27C4E2}"/>
              </a:ext>
            </a:extLst>
          </p:cNvPr>
          <p:cNvSpPr>
            <a:spLocks noGrp="1"/>
          </p:cNvSpPr>
          <p:nvPr>
            <p:ph type="dt" sz="half" idx="14"/>
          </p:nvPr>
        </p:nvSpPr>
        <p:spPr>
          <a:xfrm>
            <a:off x="301752" y="6286290"/>
            <a:ext cx="1759288" cy="365760"/>
          </a:xfrm>
        </p:spPr>
        <p:txBody>
          <a:bodyPr/>
          <a:lstStyle/>
          <a:p>
            <a:fld id="{7DA2CEDE-2AB4-4FB8-9551-E0AA4222B1A3}" type="datetime1">
              <a:rPr lang="en-US" smtClean="0"/>
              <a:t>7/13/2026</a:t>
            </a:fld>
            <a:endParaRPr lang="en-US"/>
          </a:p>
        </p:txBody>
      </p:sp>
      <p:sp>
        <p:nvSpPr>
          <p:cNvPr id="16" name="Footer Placeholder 15">
            <a:extLst>
              <a:ext uri="{FF2B5EF4-FFF2-40B4-BE49-F238E27FC236}">
                <a16:creationId xmlns:a16="http://schemas.microsoft.com/office/drawing/2014/main" id="{E16155A7-4EE1-631B-DE09-AD84BEA5F71F}"/>
              </a:ext>
            </a:extLst>
          </p:cNvPr>
          <p:cNvSpPr>
            <a:spLocks noGrp="1"/>
          </p:cNvSpPr>
          <p:nvPr>
            <p:ph type="ftr" sz="quarter" idx="15"/>
          </p:nvPr>
        </p:nvSpPr>
        <p:spPr>
          <a:xfrm>
            <a:off x="7622485" y="6286290"/>
            <a:ext cx="2509284" cy="365760"/>
          </a:xfrm>
        </p:spPr>
        <p:txBody>
          <a:bodyPr/>
          <a:lstStyle/>
          <a:p>
            <a:r>
              <a:rPr lang="en-US"/>
              <a:t>Sample Footer Text</a:t>
            </a:r>
          </a:p>
        </p:txBody>
      </p:sp>
      <p:sp>
        <p:nvSpPr>
          <p:cNvPr id="17" name="Slide Number Placeholder 16">
            <a:extLst>
              <a:ext uri="{FF2B5EF4-FFF2-40B4-BE49-F238E27FC236}">
                <a16:creationId xmlns:a16="http://schemas.microsoft.com/office/drawing/2014/main" id="{5711E54C-F006-9166-CC7B-F217541169AB}"/>
              </a:ext>
            </a:extLst>
          </p:cNvPr>
          <p:cNvSpPr>
            <a:spLocks noGrp="1"/>
          </p:cNvSpPr>
          <p:nvPr>
            <p:ph type="sldNum" sz="quarter" idx="16"/>
          </p:nvPr>
        </p:nvSpPr>
        <p:spPr>
          <a:xfrm>
            <a:off x="11300323" y="6286290"/>
            <a:ext cx="605475" cy="365760"/>
          </a:xfrm>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41918611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BED7B15-76E6-E98E-A0BB-6188FC145CDD}"/>
              </a:ext>
            </a:extLst>
          </p:cNvPr>
          <p:cNvSpPr/>
          <p:nvPr/>
        </p:nvSpPr>
        <p:spPr>
          <a:xfrm rot="10800000" flipH="1">
            <a:off x="-1" y="0"/>
            <a:ext cx="12192002" cy="6858000"/>
          </a:xfrm>
          <a:prstGeom prst="rect">
            <a:avLst/>
          </a:prstGeom>
          <a:gradFill flip="none" rotWithShape="1">
            <a:gsLst>
              <a:gs pos="50000">
                <a:schemeClr val="accent3">
                  <a:lumMod val="60000"/>
                  <a:lumOff val="40000"/>
                  <a:alpha val="75000"/>
                </a:schemeClr>
              </a:gs>
              <a:gs pos="0">
                <a:schemeClr val="accent1">
                  <a:lumMod val="50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3602343-A974-BE4B-41E6-58237921FB4D}"/>
              </a:ext>
            </a:extLst>
          </p:cNvPr>
          <p:cNvSpPr/>
          <p:nvPr/>
        </p:nvSpPr>
        <p:spPr>
          <a:xfrm flipH="1">
            <a:off x="3683466" y="0"/>
            <a:ext cx="8508534" cy="6858000"/>
          </a:xfrm>
          <a:prstGeom prst="rect">
            <a:avLst/>
          </a:prstGeom>
          <a:gradFill flip="none" rotWithShape="1">
            <a:gsLst>
              <a:gs pos="6000">
                <a:schemeClr val="accent3">
                  <a:lumMod val="40000"/>
                  <a:lumOff val="60000"/>
                </a:schemeClr>
              </a:gs>
              <a:gs pos="73000">
                <a:schemeClr val="accent3">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022E84-7D91-EFA0-CBCA-F9AC98E6181F}"/>
              </a:ext>
            </a:extLst>
          </p:cNvPr>
          <p:cNvSpPr/>
          <p:nvPr/>
        </p:nvSpPr>
        <p:spPr>
          <a:xfrm rot="5400000">
            <a:off x="1670408" y="-1670408"/>
            <a:ext cx="7492544" cy="10833360"/>
          </a:xfrm>
          <a:prstGeom prst="rect">
            <a:avLst/>
          </a:prstGeom>
          <a:gradFill flip="none" rotWithShape="1">
            <a:gsLst>
              <a:gs pos="58000">
                <a:schemeClr val="accent2">
                  <a:alpha val="0"/>
                </a:schemeClr>
              </a:gs>
              <a:gs pos="98000">
                <a:schemeClr val="accent6">
                  <a:lumMod val="7500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3" name="Rectangle 2">
            <a:extLst>
              <a:ext uri="{FF2B5EF4-FFF2-40B4-BE49-F238E27FC236}">
                <a16:creationId xmlns:a16="http://schemas.microsoft.com/office/drawing/2014/main" id="{67DA0DC0-3518-750A-3821-192C03B2D059}"/>
              </a:ext>
            </a:extLst>
          </p:cNvPr>
          <p:cNvSpPr/>
          <p:nvPr/>
        </p:nvSpPr>
        <p:spPr>
          <a:xfrm rot="10800000">
            <a:off x="5031742" y="-20336"/>
            <a:ext cx="7160258" cy="6878336"/>
          </a:xfrm>
          <a:prstGeom prst="rect">
            <a:avLst/>
          </a:prstGeom>
          <a:gradFill>
            <a:gsLst>
              <a:gs pos="30000">
                <a:schemeClr val="accent4">
                  <a:lumMod val="60000"/>
                  <a:lumOff val="40000"/>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5B402F4-533A-849C-ACAD-039056A5D174}"/>
              </a:ext>
            </a:extLst>
          </p:cNvPr>
          <p:cNvSpPr/>
          <p:nvPr/>
        </p:nvSpPr>
        <p:spPr>
          <a:xfrm flipH="1">
            <a:off x="8961" y="2704579"/>
            <a:ext cx="12183038" cy="4153421"/>
          </a:xfrm>
          <a:prstGeom prst="rect">
            <a:avLst/>
          </a:prstGeom>
          <a:gradFill flip="none" rotWithShape="1">
            <a:gsLst>
              <a:gs pos="20000">
                <a:schemeClr val="accent1">
                  <a:alpha val="0"/>
                </a:schemeClr>
              </a:gs>
              <a:gs pos="68000">
                <a:schemeClr val="bg2">
                  <a:alpha val="67000"/>
                </a:schemeClr>
              </a:gs>
              <a:gs pos="90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02E0CC3F-E257-4F6E-9E6A-B96D887699EC}" type="datetime1">
              <a:rPr lang="en-US" smtClean="0"/>
              <a:t>7/13/2026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88124DA4-1249-371C-65BA-0AAC0239D4C1}"/>
              </a:ext>
            </a:extLst>
          </p:cNvPr>
          <p:cNvSpPr>
            <a:spLocks noGrp="1"/>
          </p:cNvSpPr>
          <p:nvPr>
            <p:ph sz="quarter" idx="17" hasCustomPrompt="1"/>
          </p:nvPr>
        </p:nvSpPr>
        <p:spPr>
          <a:xfrm>
            <a:off x="274320" y="2704946"/>
            <a:ext cx="9801225" cy="3538538"/>
          </a:xfrm>
        </p:spPr>
        <p:txBody>
          <a:bodyPr anchor="b"/>
          <a:lstStyle>
            <a:lvl1pPr>
              <a:lnSpc>
                <a:spcPct val="100000"/>
              </a:lnSpc>
              <a:defRPr sz="5400"/>
            </a:lvl1pPr>
            <a:lvl2pPr>
              <a:lnSpc>
                <a:spcPct val="100000"/>
              </a:lnSpc>
              <a:defRPr sz="4800"/>
            </a:lvl2pPr>
            <a:lvl3pPr>
              <a:lnSpc>
                <a:spcPct val="100000"/>
              </a:lnSpc>
              <a:defRPr sz="4400"/>
            </a:lvl3pPr>
            <a:lvl4pPr>
              <a:lnSpc>
                <a:spcPct val="100000"/>
              </a:lnSpc>
              <a:defRPr sz="4000"/>
            </a:lvl4pPr>
            <a:lvl5pPr>
              <a:lnSpc>
                <a:spcPct val="100000"/>
              </a:lnSpc>
              <a:defRPr sz="36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04442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tatement 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2CF1CF0-C3ED-5EA1-C726-EBAC66FC459E}"/>
              </a:ext>
            </a:extLst>
          </p:cNvPr>
          <p:cNvGrpSpPr/>
          <p:nvPr/>
        </p:nvGrpSpPr>
        <p:grpSpPr>
          <a:xfrm rot="10800000">
            <a:off x="1" y="0"/>
            <a:ext cx="12190476" cy="6858000"/>
            <a:chOff x="-9781" y="3912"/>
            <a:chExt cx="12211365" cy="6858000"/>
          </a:xfrm>
        </p:grpSpPr>
        <p:sp>
          <p:nvSpPr>
            <p:cNvPr id="5" name="Rectangle 4">
              <a:extLst>
                <a:ext uri="{FF2B5EF4-FFF2-40B4-BE49-F238E27FC236}">
                  <a16:creationId xmlns:a16="http://schemas.microsoft.com/office/drawing/2014/main" id="{09BA6A3A-21BC-BCE6-BC2B-B42FA75A49EF}"/>
                </a:ext>
              </a:extLst>
            </p:cNvPr>
            <p:cNvSpPr/>
            <p:nvPr/>
          </p:nvSpPr>
          <p:spPr>
            <a:xfrm>
              <a:off x="-9780" y="3912"/>
              <a:ext cx="1220983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2FB24053-097C-6D55-5E0C-0603408E5C88}"/>
                </a:ext>
              </a:extLst>
            </p:cNvPr>
            <p:cNvSpPr/>
            <p:nvPr/>
          </p:nvSpPr>
          <p:spPr>
            <a:xfrm rot="5400000" flipH="1">
              <a:off x="2666140" y="-2672008"/>
              <a:ext cx="6857996" cy="12209838"/>
            </a:xfrm>
            <a:prstGeom prst="rect">
              <a:avLst/>
            </a:prstGeom>
            <a:gradFill>
              <a:gsLst>
                <a:gs pos="0">
                  <a:schemeClr val="accent3">
                    <a:lumMod val="60000"/>
                    <a:lumOff val="40000"/>
                  </a:schemeClr>
                </a:gs>
                <a:gs pos="65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7536FF5-9154-5325-5E33-F0EC96653800}"/>
                </a:ext>
              </a:extLst>
            </p:cNvPr>
            <p:cNvSpPr/>
            <p:nvPr/>
          </p:nvSpPr>
          <p:spPr>
            <a:xfrm rot="16200000" flipH="1">
              <a:off x="2666139" y="-2672007"/>
              <a:ext cx="6858000" cy="12209838"/>
            </a:xfrm>
            <a:prstGeom prst="rect">
              <a:avLst/>
            </a:prstGeom>
            <a:gradFill flip="none" rotWithShape="1">
              <a:gsLst>
                <a:gs pos="0">
                  <a:schemeClr val="accent1">
                    <a:lumMod val="75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BFC185B-E462-A41C-3F22-C8625064206D}"/>
                </a:ext>
              </a:extLst>
            </p:cNvPr>
            <p:cNvSpPr/>
            <p:nvPr/>
          </p:nvSpPr>
          <p:spPr>
            <a:xfrm rot="5400000">
              <a:off x="4173989" y="-1164157"/>
              <a:ext cx="3842298" cy="12209838"/>
            </a:xfrm>
            <a:prstGeom prst="rect">
              <a:avLst/>
            </a:prstGeom>
            <a:gradFill>
              <a:gsLst>
                <a:gs pos="0">
                  <a:schemeClr val="accent6"/>
                </a:gs>
                <a:gs pos="48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F49986CB-27CC-E8D1-6341-4F461EB28D7D}"/>
                </a:ext>
                <a:ext uri="{C183D7F6-B498-43B3-948B-1728B52AA6E4}">
                  <adec:decorative xmlns:adec="http://schemas.microsoft.com/office/drawing/2017/decorative" val="1"/>
                </a:ext>
              </a:extLst>
            </p:cNvPr>
            <p:cNvSpPr/>
            <p:nvPr/>
          </p:nvSpPr>
          <p:spPr>
            <a:xfrm flipH="1">
              <a:off x="5681150" y="3912"/>
              <a:ext cx="6520434" cy="6858000"/>
            </a:xfrm>
            <a:prstGeom prst="rect">
              <a:avLst/>
            </a:prstGeom>
            <a:gradFill flip="none" rotWithShape="1">
              <a:gsLst>
                <a:gs pos="8000">
                  <a:schemeClr val="bg2"/>
                </a:gs>
                <a:gs pos="71000">
                  <a:schemeClr val="accent6">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BBFD9073-9E84-4C56-B5C8-FA6026186803}" type="datetime1">
              <a:rPr lang="en-US" smtClean="0"/>
              <a:t>7/13/2026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66900" y="1926628"/>
            <a:ext cx="8420099" cy="3229900"/>
          </a:xfrm>
        </p:spPr>
        <p:txBody>
          <a:bodyPr anchor="ctr">
            <a:normAutofit/>
          </a:bodyPr>
          <a:lstStyle>
            <a:lvl1pPr marL="0" indent="0" algn="ctr">
              <a:lnSpc>
                <a:spcPct val="100000"/>
              </a:lnSpc>
              <a:buNone/>
              <a:defRPr sz="5400" b="0">
                <a:solidFill>
                  <a:schemeClr val="tx1"/>
                </a:solidFill>
              </a:defRPr>
            </a:lvl1pPr>
            <a:lvl2pPr marL="228600" indent="0" algn="ctr">
              <a:lnSpc>
                <a:spcPct val="100000"/>
              </a:lnSpc>
              <a:buNone/>
              <a:defRPr sz="4800" b="0">
                <a:solidFill>
                  <a:schemeClr val="tx1"/>
                </a:solidFill>
              </a:defRPr>
            </a:lvl2pPr>
            <a:lvl3pPr marL="457200" indent="0" algn="ctr">
              <a:lnSpc>
                <a:spcPct val="100000"/>
              </a:lnSpc>
              <a:buNone/>
              <a:defRPr sz="4400" b="0">
                <a:solidFill>
                  <a:schemeClr val="tx1"/>
                </a:solidFill>
              </a:defRPr>
            </a:lvl3pPr>
            <a:lvl4pPr marL="685800" indent="0" algn="ctr">
              <a:lnSpc>
                <a:spcPct val="100000"/>
              </a:lnSpc>
              <a:buNone/>
              <a:defRPr sz="4000" b="0">
                <a:solidFill>
                  <a:schemeClr val="tx1"/>
                </a:solidFill>
              </a:defRPr>
            </a:lvl4pPr>
            <a:lvl5pPr marL="914400" indent="0" algn="ctr">
              <a:lnSpc>
                <a:spcPct val="100000"/>
              </a:lnSpc>
              <a:buNone/>
              <a:defRPr sz="3600"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04242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tatemen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C5C2AD-3C50-C089-D649-A6D2273BB610}"/>
              </a:ext>
            </a:extLst>
          </p:cNvPr>
          <p:cNvSpPr/>
          <p:nvPr/>
        </p:nvSpPr>
        <p:spPr>
          <a:xfrm rot="16200000" flipH="1">
            <a:off x="5328160" y="-27729"/>
            <a:ext cx="1537858" cy="12189821"/>
          </a:xfrm>
          <a:prstGeom prst="rect">
            <a:avLst/>
          </a:prstGeom>
          <a:gradFill>
            <a:gsLst>
              <a:gs pos="38000">
                <a:schemeClr val="accent1">
                  <a:lumMod val="75000"/>
                  <a:alpha val="0"/>
                </a:schemeClr>
              </a:gs>
              <a:gs pos="96000">
                <a:schemeClr val="accent3">
                  <a:lumMod val="60000"/>
                  <a:lumOff val="4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7FD71008-F1A2-4E65-9AFD-4970D8007661}" type="datetime1">
              <a:rPr lang="en-US" smtClean="0"/>
              <a:t>7/13/2026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Rectangle 9">
            <a:extLst>
              <a:ext uri="{FF2B5EF4-FFF2-40B4-BE49-F238E27FC236}">
                <a16:creationId xmlns:a16="http://schemas.microsoft.com/office/drawing/2014/main" id="{B6061286-C2FC-AEA2-F983-2178EAD2A63F}"/>
              </a:ext>
            </a:extLst>
          </p:cNvPr>
          <p:cNvSpPr/>
          <p:nvPr/>
        </p:nvSpPr>
        <p:spPr>
          <a:xfrm flipH="1" flipV="1">
            <a:off x="-3" y="2058528"/>
            <a:ext cx="8585201" cy="4799472"/>
          </a:xfrm>
          <a:prstGeom prst="rect">
            <a:avLst/>
          </a:prstGeom>
          <a:gradFill flip="none" rotWithShape="1">
            <a:gsLst>
              <a:gs pos="69000">
                <a:schemeClr val="accent1">
                  <a:alpha val="0"/>
                </a:schemeClr>
              </a:gs>
              <a:gs pos="30000">
                <a:schemeClr val="accent3">
                  <a:lumMod val="60000"/>
                  <a:lumOff val="40000"/>
                  <a:alpha val="47000"/>
                </a:schemeClr>
              </a:gs>
              <a:gs pos="0">
                <a:schemeClr val="tx1">
                  <a:alpha val="88000"/>
                </a:schemeClr>
              </a:gs>
              <a:gs pos="100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94C601D0-F929-5C7E-ABB1-EDAE306F5314}"/>
              </a:ext>
            </a:extLst>
          </p:cNvPr>
          <p:cNvSpPr/>
          <p:nvPr/>
        </p:nvSpPr>
        <p:spPr>
          <a:xfrm>
            <a:off x="0" y="5298252"/>
            <a:ext cx="11044517" cy="1559747"/>
          </a:xfrm>
          <a:prstGeom prst="rect">
            <a:avLst/>
          </a:prstGeom>
          <a:gradFill>
            <a:gsLst>
              <a:gs pos="36000">
                <a:schemeClr val="accent6">
                  <a:alpha val="0"/>
                </a:schemeClr>
              </a:gs>
              <a:gs pos="91000">
                <a:schemeClr val="bg2"/>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EF0725A-63D2-3C07-3E64-787784EF748D}"/>
              </a:ext>
            </a:extLst>
          </p:cNvPr>
          <p:cNvSpPr/>
          <p:nvPr/>
        </p:nvSpPr>
        <p:spPr>
          <a:xfrm>
            <a:off x="-1" y="1719695"/>
            <a:ext cx="12189822" cy="357855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74320" y="952500"/>
            <a:ext cx="9296400" cy="3578557"/>
          </a:xfrm>
        </p:spPr>
        <p:txBody>
          <a:bodyPr anchor="t">
            <a:noAutofit/>
          </a:bodyPr>
          <a:lstStyle>
            <a:lvl1pPr marL="0" indent="0">
              <a:lnSpc>
                <a:spcPct val="100000"/>
              </a:lnSpc>
              <a:buNone/>
              <a:defRPr sz="5000" b="0">
                <a:solidFill>
                  <a:schemeClr val="tx1"/>
                </a:solidFill>
              </a:defRPr>
            </a:lvl1pPr>
            <a:lvl2pPr marL="228600" indent="0">
              <a:lnSpc>
                <a:spcPct val="100000"/>
              </a:lnSpc>
              <a:buNone/>
              <a:defRPr sz="4400" b="0">
                <a:solidFill>
                  <a:schemeClr val="tx1"/>
                </a:solidFill>
              </a:defRPr>
            </a:lvl2pPr>
            <a:lvl3pPr marL="457200" indent="0">
              <a:lnSpc>
                <a:spcPct val="100000"/>
              </a:lnSpc>
              <a:buNone/>
              <a:defRPr sz="3200" b="0">
                <a:solidFill>
                  <a:schemeClr val="tx1"/>
                </a:solidFill>
              </a:defRPr>
            </a:lvl3pPr>
            <a:lvl4pPr marL="685800" indent="0">
              <a:lnSpc>
                <a:spcPct val="100000"/>
              </a:lnSpc>
              <a:buNone/>
              <a:defRPr sz="3200" b="0">
                <a:solidFill>
                  <a:schemeClr val="tx1"/>
                </a:solidFill>
              </a:defRPr>
            </a:lvl4pPr>
            <a:lvl5pPr marL="914400" indent="0">
              <a:lnSpc>
                <a:spcPct val="100000"/>
              </a:lnSpc>
              <a:buNone/>
              <a:defRPr sz="3200"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40346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13" name="Rectangle 12">
            <a:extLst>
              <a:ext uri="{FF2B5EF4-FFF2-40B4-BE49-F238E27FC236}">
                <a16:creationId xmlns:a16="http://schemas.microsoft.com/office/drawing/2014/main" id="{F49986CB-27CC-E8D1-6341-4F461EB28D7D}"/>
              </a:ext>
              <a:ext uri="{C183D7F6-B498-43B3-948B-1728B52AA6E4}">
                <adec:decorative xmlns:adec="http://schemas.microsoft.com/office/drawing/2017/decorative" val="1"/>
              </a:ext>
            </a:extLst>
          </p:cNvPr>
          <p:cNvSpPr/>
          <p:nvPr/>
        </p:nvSpPr>
        <p:spPr>
          <a:xfrm flipH="1">
            <a:off x="8055" y="3"/>
            <a:ext cx="5597866" cy="6857997"/>
          </a:xfrm>
          <a:prstGeom prst="rect">
            <a:avLst/>
          </a:prstGeom>
          <a:gradFill flip="none" rotWithShape="1">
            <a:gsLst>
              <a:gs pos="1149">
                <a:schemeClr val="bg2">
                  <a:alpha val="0"/>
                </a:schemeClr>
              </a:gs>
              <a:gs pos="31000">
                <a:schemeClr val="bg2"/>
              </a:gs>
              <a:gs pos="78000">
                <a:schemeClr val="accent6">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2FB24053-097C-6D55-5E0C-0603408E5C88}"/>
              </a:ext>
            </a:extLst>
          </p:cNvPr>
          <p:cNvSpPr/>
          <p:nvPr userDrawn="1"/>
        </p:nvSpPr>
        <p:spPr>
          <a:xfrm rot="16200000" flipH="1">
            <a:off x="-801968" y="801971"/>
            <a:ext cx="6647886" cy="5043946"/>
          </a:xfrm>
          <a:prstGeom prst="rect">
            <a:avLst/>
          </a:prstGeom>
          <a:gradFill flip="none" rotWithShape="1">
            <a:gsLst>
              <a:gs pos="0">
                <a:schemeClr val="accent3">
                  <a:lumMod val="60000"/>
                  <a:lumOff val="40000"/>
                </a:schemeClr>
              </a:gs>
              <a:gs pos="64000">
                <a:schemeClr val="accent1">
                  <a:lumMod val="75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35CFC7E7-57B7-4617-A947-41F006E88028}" type="datetime1">
              <a:rPr lang="en-US" smtClean="0"/>
              <a:t>7/13/2026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a:xfrm>
            <a:off x="52120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3" name="Rectangle 2">
            <a:extLst>
              <a:ext uri="{FF2B5EF4-FFF2-40B4-BE49-F238E27FC236}">
                <a16:creationId xmlns:a16="http://schemas.microsoft.com/office/drawing/2014/main" id="{B3000478-6B9C-F9F2-C4B5-C9452F94C79C}"/>
              </a:ext>
            </a:extLst>
          </p:cNvPr>
          <p:cNvSpPr/>
          <p:nvPr userDrawn="1"/>
        </p:nvSpPr>
        <p:spPr>
          <a:xfrm rot="5400000" flipH="1">
            <a:off x="-433217" y="436937"/>
            <a:ext cx="6838297" cy="6003826"/>
          </a:xfrm>
          <a:prstGeom prst="rect">
            <a:avLst/>
          </a:prstGeom>
          <a:gradFill flip="none" rotWithShape="1">
            <a:gsLst>
              <a:gs pos="23000">
                <a:schemeClr val="bg2"/>
              </a:gs>
              <a:gs pos="55000">
                <a:schemeClr val="bg2">
                  <a:alpha val="0"/>
                </a:schemeClr>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7536FF5-9154-5325-5E33-F0EC96653800}"/>
              </a:ext>
            </a:extLst>
          </p:cNvPr>
          <p:cNvSpPr/>
          <p:nvPr userDrawn="1"/>
        </p:nvSpPr>
        <p:spPr>
          <a:xfrm rot="5400000" flipH="1">
            <a:off x="3491683" y="1418303"/>
            <a:ext cx="1932033" cy="8947354"/>
          </a:xfrm>
          <a:prstGeom prst="rect">
            <a:avLst/>
          </a:prstGeom>
          <a:gradFill flip="none" rotWithShape="1">
            <a:gsLst>
              <a:gs pos="0">
                <a:schemeClr val="accent4"/>
              </a:gs>
              <a:gs pos="53000">
                <a:schemeClr val="bg2">
                  <a:alpha val="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Content Placeholder 9">
            <a:extLst>
              <a:ext uri="{FF2B5EF4-FFF2-40B4-BE49-F238E27FC236}">
                <a16:creationId xmlns:a16="http://schemas.microsoft.com/office/drawing/2014/main" id="{9EC4EF12-D46B-1903-6274-05152A8CAB65}"/>
              </a:ext>
            </a:extLst>
          </p:cNvPr>
          <p:cNvSpPr>
            <a:spLocks noGrp="1"/>
          </p:cNvSpPr>
          <p:nvPr>
            <p:ph sz="quarter" idx="17" hasCustomPrompt="1"/>
          </p:nvPr>
        </p:nvSpPr>
        <p:spPr>
          <a:xfrm>
            <a:off x="5212080" y="762000"/>
            <a:ext cx="5717459" cy="5334000"/>
          </a:xfrm>
        </p:spPr>
        <p:txBody>
          <a:bodyPr anchor="t">
            <a:normAutofit/>
          </a:bodyPr>
          <a:lstStyle>
            <a:lvl1pPr>
              <a:lnSpc>
                <a:spcPct val="100000"/>
              </a:lnSpc>
              <a:defRPr sz="4800"/>
            </a:lvl1pPr>
            <a:lvl2pPr>
              <a:lnSpc>
                <a:spcPct val="100000"/>
              </a:lnSpc>
              <a:defRPr sz="4400"/>
            </a:lvl2pPr>
            <a:lvl3pPr>
              <a:lnSpc>
                <a:spcPct val="100000"/>
              </a:lnSpc>
              <a:defRPr sz="4000"/>
            </a:lvl3pPr>
            <a:lvl4pPr>
              <a:lnSpc>
                <a:spcPct val="100000"/>
              </a:lnSpc>
              <a:defRPr sz="3600"/>
            </a:lvl4pPr>
            <a:lvl5pPr>
              <a:lnSpc>
                <a:spcPct val="100000"/>
              </a:lnSpc>
              <a:defRPr sz="32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5627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8B774BFB-EECC-C995-E701-4CCEB032FCDB}"/>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0">
                <a:schemeClr val="accent3">
                  <a:lumMod val="60000"/>
                  <a:lumOff val="40000"/>
                  <a:alpha val="70000"/>
                </a:schemeClr>
              </a:gs>
              <a:gs pos="50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sp>
        <p:nvSpPr>
          <p:cNvPr id="9" name="Rectangle 8">
            <a:extLst>
              <a:ext uri="{FF2B5EF4-FFF2-40B4-BE49-F238E27FC236}">
                <a16:creationId xmlns:a16="http://schemas.microsoft.com/office/drawing/2014/main" id="{CD2E260E-763F-A06B-2808-39975829F205}"/>
              </a:ext>
            </a:extLst>
          </p:cNvPr>
          <p:cNvSpPr/>
          <p:nvPr/>
        </p:nvSpPr>
        <p:spPr>
          <a:xfrm rot="5400000" flipH="1">
            <a:off x="2667005" y="-2666996"/>
            <a:ext cx="6857996" cy="12191993"/>
          </a:xfrm>
          <a:prstGeom prst="rect">
            <a:avLst/>
          </a:prstGeom>
          <a:gradFill>
            <a:gsLst>
              <a:gs pos="0">
                <a:schemeClr val="bg1"/>
              </a:gs>
              <a:gs pos="100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E82642F-D94D-7313-EB9D-48E3CBEDD19C}"/>
              </a:ext>
            </a:extLst>
          </p:cNvPr>
          <p:cNvSpPr/>
          <p:nvPr/>
        </p:nvSpPr>
        <p:spPr>
          <a:xfrm rot="16200000" flipH="1">
            <a:off x="4381500" y="-4373435"/>
            <a:ext cx="3429000" cy="12175870"/>
          </a:xfrm>
          <a:prstGeom prst="rect">
            <a:avLst/>
          </a:prstGeom>
          <a:gradFill flip="none" rotWithShape="1">
            <a:gsLst>
              <a:gs pos="0">
                <a:schemeClr val="accent2"/>
              </a:gs>
              <a:gs pos="36000">
                <a:schemeClr val="accent6">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866900" y="4967784"/>
            <a:ext cx="8484108"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0BDAA3E-BE52-42BC-99E8-CCCB81A57ABD}" type="datetime1">
              <a:rPr lang="en-US" smtClean="0"/>
              <a:t>7/13/2026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866900" y="1405719"/>
            <a:ext cx="8484108" cy="3087622"/>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8D1ECC83-D6FA-D54B-81F2-EE93577E016F}"/>
              </a:ext>
            </a:extLst>
          </p:cNvPr>
          <p:cNvCxnSpPr>
            <a:cxnSpLocks/>
          </p:cNvCxnSpPr>
          <p:nvPr userDrawn="1"/>
        </p:nvCxnSpPr>
        <p:spPr>
          <a:xfrm flipH="1">
            <a:off x="2077285" y="4810814"/>
            <a:ext cx="8273723" cy="0"/>
          </a:xfrm>
          <a:prstGeom prst="line">
            <a:avLst/>
          </a:prstGeom>
          <a:ln w="6350">
            <a:solidFill>
              <a:schemeClr val="tx1">
                <a:lumMod val="75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782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9146C6-F597-C006-1822-297853281771}"/>
              </a:ext>
            </a:extLst>
          </p:cNvPr>
          <p:cNvSpPr/>
          <p:nvPr/>
        </p:nvSpPr>
        <p:spPr>
          <a:xfrm rot="16200000" flipH="1">
            <a:off x="1300007" y="3732960"/>
            <a:ext cx="1825034" cy="4425045"/>
          </a:xfrm>
          <a:prstGeom prst="rect">
            <a:avLst/>
          </a:prstGeom>
          <a:gradFill flip="none" rotWithShape="1">
            <a:gsLst>
              <a:gs pos="56000">
                <a:schemeClr val="bg1">
                  <a:alpha val="0"/>
                </a:schemeClr>
              </a:gs>
              <a:gs pos="100000">
                <a:schemeClr val="accent6">
                  <a:alpha val="70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08893D-F42F-F8AC-E751-618878BDB5EE}"/>
              </a:ext>
            </a:extLst>
          </p:cNvPr>
          <p:cNvSpPr/>
          <p:nvPr/>
        </p:nvSpPr>
        <p:spPr>
          <a:xfrm rot="10800000">
            <a:off x="0" y="-4"/>
            <a:ext cx="4572000" cy="1825033"/>
          </a:xfrm>
          <a:prstGeom prst="rect">
            <a:avLst/>
          </a:prstGeom>
          <a:gradFill>
            <a:gsLst>
              <a:gs pos="61000">
                <a:schemeClr val="bg2">
                  <a:alpha val="0"/>
                </a:schemeClr>
              </a:gs>
              <a:gs pos="100000">
                <a:schemeClr val="accent1">
                  <a:lumMod val="75000"/>
                  <a:alpha val="85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268A13E-E2FC-935E-9D1B-2CA406D562F9}"/>
              </a:ext>
            </a:extLst>
          </p:cNvPr>
          <p:cNvSpPr>
            <a:spLocks noGrp="1"/>
          </p:cNvSpPr>
          <p:nvPr>
            <p:ph type="title"/>
          </p:nvPr>
        </p:nvSpPr>
        <p:spPr>
          <a:xfrm>
            <a:off x="268722" y="906109"/>
            <a:ext cx="3620078" cy="3445173"/>
          </a:xfrm>
        </p:spPr>
        <p:txBody>
          <a:bodyPr anchor="t">
            <a:normAutofit/>
          </a:bodyPr>
          <a:lstStyle>
            <a:lvl1pPr>
              <a:defRPr sz="3600"/>
            </a:lvl1pPr>
          </a:lstStyle>
          <a:p>
            <a:r>
              <a:rPr lang="en-US"/>
              <a:t>Click to edit Master title style</a:t>
            </a:r>
          </a:p>
        </p:txBody>
      </p:sp>
      <p:sp>
        <p:nvSpPr>
          <p:cNvPr id="10" name="Subtitle 2">
            <a:extLst>
              <a:ext uri="{FF2B5EF4-FFF2-40B4-BE49-F238E27FC236}">
                <a16:creationId xmlns:a16="http://schemas.microsoft.com/office/drawing/2014/main" id="{51C95713-168A-6692-3C97-A85B41C1AAE4}"/>
              </a:ext>
            </a:extLst>
          </p:cNvPr>
          <p:cNvSpPr>
            <a:spLocks noGrp="1"/>
          </p:cNvSpPr>
          <p:nvPr>
            <p:ph type="subTitle" idx="1"/>
          </p:nvPr>
        </p:nvSpPr>
        <p:spPr>
          <a:xfrm>
            <a:off x="268722" y="5473037"/>
            <a:ext cx="3521018" cy="880873"/>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268722" y="210114"/>
            <a:ext cx="2360128" cy="365760"/>
          </a:xfrm>
        </p:spPr>
        <p:txBody>
          <a:bodyPr/>
          <a:lstStyle/>
          <a:p>
            <a:r>
              <a:rPr lang="en-US"/>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2645216" y="210114"/>
            <a:ext cx="1005840" cy="365760"/>
          </a:xfrm>
        </p:spPr>
        <p:txBody>
          <a:bodyPr/>
          <a:lstStyle/>
          <a:p>
            <a:fld id="{BCA7961A-B010-49E0-A3F6-1ED7ACF29013}" type="datetime1">
              <a:rPr lang="en-US" smtClean="0"/>
              <a:t>7/13/2026</a:t>
            </a:fld>
            <a:endParaRPr lang="en-US"/>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a:xfrm>
            <a:off x="3760180" y="210114"/>
            <a:ext cx="495299"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4572000" y="0"/>
            <a:ext cx="7620000" cy="6858000"/>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245440713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Quot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5383F-36EC-D5B0-180D-4D5F853027D1}"/>
              </a:ext>
            </a:extLst>
          </p:cNvPr>
          <p:cNvSpPr/>
          <p:nvPr/>
        </p:nvSpPr>
        <p:spPr>
          <a:xfrm flipH="1">
            <a:off x="-1" y="0"/>
            <a:ext cx="12192002" cy="6858000"/>
          </a:xfrm>
          <a:prstGeom prst="rect">
            <a:avLst/>
          </a:prstGeom>
          <a:gradFill flip="none" rotWithShape="1">
            <a:gsLst>
              <a:gs pos="10000">
                <a:schemeClr val="accent3">
                  <a:lumMod val="60000"/>
                  <a:lumOff val="40000"/>
                  <a:alpha val="75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CB5E5C4-3819-D8FF-73C4-648E36786FBE}"/>
              </a:ext>
            </a:extLst>
          </p:cNvPr>
          <p:cNvSpPr/>
          <p:nvPr/>
        </p:nvSpPr>
        <p:spPr>
          <a:xfrm>
            <a:off x="1524" y="0"/>
            <a:ext cx="12188952" cy="6858000"/>
          </a:xfrm>
          <a:prstGeom prst="rect">
            <a:avLst/>
          </a:prstGeom>
          <a:gradFill>
            <a:gsLst>
              <a:gs pos="27000">
                <a:schemeClr val="accent2">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EFB336-7C01-1B2B-DE9C-135CE71E2AF4}"/>
              </a:ext>
            </a:extLst>
          </p:cNvPr>
          <p:cNvSpPr/>
          <p:nvPr/>
        </p:nvSpPr>
        <p:spPr>
          <a:xfrm rot="10800000" flipH="1">
            <a:off x="3048" y="1"/>
            <a:ext cx="12188952" cy="5601805"/>
          </a:xfrm>
          <a:prstGeom prst="rect">
            <a:avLst/>
          </a:prstGeom>
          <a:gradFill flip="none" rotWithShape="1">
            <a:gsLst>
              <a:gs pos="56000">
                <a:schemeClr val="accent1">
                  <a:alpha val="0"/>
                </a:schemeClr>
              </a:gs>
              <a:gs pos="89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2475326" y="4967784"/>
            <a:ext cx="7241347"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54A4A468-500F-41B2-B72F-78A325FCC0DA}" type="datetime1">
              <a:rPr lang="en-US" smtClean="0"/>
              <a:t>7/13/2026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2475326" y="1405719"/>
            <a:ext cx="7241347" cy="3261814"/>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37331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Quot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2C5369-3140-EE0E-90D0-D10162CA9486}"/>
              </a:ext>
            </a:extLst>
          </p:cNvPr>
          <p:cNvSpPr/>
          <p:nvPr/>
        </p:nvSpPr>
        <p:spPr>
          <a:xfrm flipH="1">
            <a:off x="8215952" y="0"/>
            <a:ext cx="3976048" cy="6858000"/>
          </a:xfrm>
          <a:prstGeom prst="rect">
            <a:avLst/>
          </a:prstGeom>
          <a:gradFill>
            <a:gsLst>
              <a:gs pos="51000">
                <a:schemeClr val="bg2">
                  <a:alpha val="0"/>
                </a:schemeClr>
              </a:gs>
              <a:gs pos="100000">
                <a:schemeClr val="accent1">
                  <a:lumMod val="75000"/>
                  <a:alpha val="80000"/>
                </a:schemeClr>
              </a:gs>
            </a:gsLst>
            <a:lin ang="11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274320" y="5336274"/>
            <a:ext cx="8607140" cy="683525"/>
          </a:xfrm>
        </p:spPr>
        <p:txBody>
          <a:bodyPr anchor="ctr">
            <a:normAutofit/>
          </a:bodyPr>
          <a:lstStyle>
            <a:lvl1pPr marL="137160" indent="-137160">
              <a:defRPr sz="1800"/>
            </a:lvl1pPr>
          </a:lstStyle>
          <a:p>
            <a:r>
              <a:rPr lang="en-US"/>
              <a:t>Quote Author</a:t>
            </a:r>
          </a:p>
        </p:txBody>
      </p:sp>
      <p:sp>
        <p:nvSpPr>
          <p:cNvPr id="8" name="Rectangle 7">
            <a:extLst>
              <a:ext uri="{FF2B5EF4-FFF2-40B4-BE49-F238E27FC236}">
                <a16:creationId xmlns:a16="http://schemas.microsoft.com/office/drawing/2014/main" id="{5A820F3D-C559-60AA-7FD0-657FB2431DB3}"/>
              </a:ext>
            </a:extLst>
          </p:cNvPr>
          <p:cNvSpPr/>
          <p:nvPr/>
        </p:nvSpPr>
        <p:spPr>
          <a:xfrm flipH="1">
            <a:off x="8215952" y="0"/>
            <a:ext cx="3976048" cy="6858000"/>
          </a:xfrm>
          <a:prstGeom prst="rect">
            <a:avLst/>
          </a:prstGeom>
          <a:gradFill>
            <a:gsLst>
              <a:gs pos="75000">
                <a:schemeClr val="bg2">
                  <a:alpha val="0"/>
                </a:schemeClr>
              </a:gs>
              <a:gs pos="96000">
                <a:schemeClr val="accent3">
                  <a:lumMod val="60000"/>
                  <a:lumOff val="40000"/>
                  <a:alpha val="65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3E200B1-3B6B-802E-E076-92826DD27EA2}"/>
              </a:ext>
            </a:extLst>
          </p:cNvPr>
          <p:cNvCxnSpPr>
            <a:cxnSpLocks/>
          </p:cNvCxnSpPr>
          <p:nvPr/>
        </p:nvCxnSpPr>
        <p:spPr>
          <a:xfrm flipH="1">
            <a:off x="394716" y="489532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0" name="Date Placeholder 9">
            <a:extLst>
              <a:ext uri="{FF2B5EF4-FFF2-40B4-BE49-F238E27FC236}">
                <a16:creationId xmlns:a16="http://schemas.microsoft.com/office/drawing/2014/main" id="{6CBAF11E-83FD-0A35-2B1B-893C4D55AE9F}"/>
              </a:ext>
            </a:extLst>
          </p:cNvPr>
          <p:cNvSpPr>
            <a:spLocks noGrp="1"/>
          </p:cNvSpPr>
          <p:nvPr>
            <p:ph type="dt" sz="half" idx="14"/>
          </p:nvPr>
        </p:nvSpPr>
        <p:spPr/>
        <p:txBody>
          <a:bodyPr/>
          <a:lstStyle/>
          <a:p>
            <a:fld id="{7DA2CEDE-2AB4-4FB8-9551-E0AA4222B1A3}" type="datetime1">
              <a:rPr lang="en-US" smtClean="0"/>
              <a:t>7/13/2026</a:t>
            </a:fld>
            <a:endParaRPr lang="en-US"/>
          </a:p>
        </p:txBody>
      </p:sp>
      <p:sp>
        <p:nvSpPr>
          <p:cNvPr id="11" name="Footer Placeholder 10">
            <a:extLst>
              <a:ext uri="{FF2B5EF4-FFF2-40B4-BE49-F238E27FC236}">
                <a16:creationId xmlns:a16="http://schemas.microsoft.com/office/drawing/2014/main" id="{2C8F38B5-19FF-BF8F-54FC-894E66C40672}"/>
              </a:ext>
            </a:extLst>
          </p:cNvPr>
          <p:cNvSpPr>
            <a:spLocks noGrp="1"/>
          </p:cNvSpPr>
          <p:nvPr>
            <p:ph type="ftr" sz="quarter" idx="15"/>
          </p:nvPr>
        </p:nvSpPr>
        <p:spPr/>
        <p:txBody>
          <a:bodyPr/>
          <a:lstStyle/>
          <a:p>
            <a:r>
              <a:rPr lang="en-US"/>
              <a:t>Sample Footer Text</a:t>
            </a:r>
          </a:p>
        </p:txBody>
      </p:sp>
      <p:sp>
        <p:nvSpPr>
          <p:cNvPr id="12" name="Slide Number Placeholder 11">
            <a:extLst>
              <a:ext uri="{FF2B5EF4-FFF2-40B4-BE49-F238E27FC236}">
                <a16:creationId xmlns:a16="http://schemas.microsoft.com/office/drawing/2014/main" id="{851EB385-BC70-148F-174E-479BEC0F52E8}"/>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274320" y="1714500"/>
            <a:ext cx="8587285" cy="2625487"/>
          </a:xfrm>
        </p:spPr>
        <p:txBody>
          <a:bodyPr anchor="ctr">
            <a:noAutofit/>
          </a:bodyPr>
          <a:lstStyle>
            <a:lvl1pPr marL="0" indent="0">
              <a:lnSpc>
                <a:spcPct val="100000"/>
              </a:lnSpc>
              <a:buNone/>
              <a:defRPr sz="4400" b="0">
                <a:solidFill>
                  <a:schemeClr val="tx1"/>
                </a:solidFill>
              </a:defRPr>
            </a:lvl1pPr>
            <a:lvl2pPr marL="228600" indent="0">
              <a:lnSpc>
                <a:spcPct val="100000"/>
              </a:lnSpc>
              <a:buNone/>
              <a:defRPr sz="4400" b="0">
                <a:solidFill>
                  <a:schemeClr val="tx1"/>
                </a:solidFill>
              </a:defRPr>
            </a:lvl2pPr>
            <a:lvl3pPr marL="457200" indent="0">
              <a:lnSpc>
                <a:spcPct val="100000"/>
              </a:lnSpc>
              <a:buNone/>
              <a:defRPr sz="4000" b="0">
                <a:solidFill>
                  <a:schemeClr val="tx1"/>
                </a:solidFill>
              </a:defRPr>
            </a:lvl3pPr>
            <a:lvl4pPr marL="685800" indent="0">
              <a:lnSpc>
                <a:spcPct val="100000"/>
              </a:lnSpc>
              <a:buNone/>
              <a:defRPr sz="3600" b="0">
                <a:solidFill>
                  <a:schemeClr val="tx1"/>
                </a:solidFill>
              </a:defRPr>
            </a:lvl4pPr>
            <a:lvl5pPr marL="914400" indent="0">
              <a:lnSpc>
                <a:spcPct val="100000"/>
              </a:lnSpc>
              <a:buNone/>
              <a:defRPr sz="3200" b="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24415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7012885" cy="1381432"/>
          </a:xfrm>
        </p:spPr>
        <p:txBody>
          <a:bodyPr anchor="t">
            <a:no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1B1491A9-BF26-4517-AB22-6183D453A902}" type="datetime1">
              <a:rPr lang="en-US" smtClean="0"/>
              <a:t>7/13/2026</a:t>
            </a:fld>
            <a:endParaRPr lang="en-US"/>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9ABA73FC-7BD1-70E0-E0BB-062C0B9E495C}"/>
              </a:ext>
            </a:extLst>
          </p:cNvPr>
          <p:cNvCxnSpPr>
            <a:cxnSpLocks/>
          </p:cNvCxnSpPr>
          <p:nvPr/>
        </p:nvCxnSpPr>
        <p:spPr>
          <a:xfrm flipH="1">
            <a:off x="394716" y="303297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E12F779-E4E9-1000-6D97-63D7AD0CD426}"/>
              </a:ext>
            </a:extLst>
          </p:cNvPr>
          <p:cNvSpPr/>
          <p:nvPr/>
        </p:nvSpPr>
        <p:spPr>
          <a:xfrm rot="5400000" flipH="1">
            <a:off x="4765041" y="-568961"/>
            <a:ext cx="2661919" cy="12192002"/>
          </a:xfrm>
          <a:prstGeom prst="rect">
            <a:avLst/>
          </a:prstGeom>
          <a:gradFill>
            <a:gsLst>
              <a:gs pos="51000">
                <a:schemeClr val="bg2">
                  <a:alpha val="0"/>
                </a:schemeClr>
              </a:gs>
              <a:gs pos="98276">
                <a:schemeClr val="tx2"/>
              </a:gs>
              <a:gs pos="85000">
                <a:schemeClr val="accent1">
                  <a:alpha val="85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11177CF-A7A2-912C-416D-E7E03D2C5291}"/>
              </a:ext>
            </a:extLst>
          </p:cNvPr>
          <p:cNvSpPr/>
          <p:nvPr/>
        </p:nvSpPr>
        <p:spPr>
          <a:xfrm rot="5400000" flipH="1">
            <a:off x="4516120" y="-817882"/>
            <a:ext cx="3159760" cy="12192003"/>
          </a:xfrm>
          <a:prstGeom prst="rect">
            <a:avLst/>
          </a:prstGeom>
          <a:gradFill>
            <a:gsLst>
              <a:gs pos="62000">
                <a:schemeClr val="bg2">
                  <a:alpha val="0"/>
                </a:schemeClr>
              </a:gs>
              <a:gs pos="98276">
                <a:schemeClr val="accent5"/>
              </a:gs>
              <a:gs pos="88000">
                <a:schemeClr val="accent3">
                  <a:alpha val="49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03230" y="3429000"/>
            <a:ext cx="11171699" cy="24656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9395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onclus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3CA1D0-5ABF-E529-5411-F834222E48FC}"/>
              </a:ext>
            </a:extLst>
          </p:cNvPr>
          <p:cNvSpPr/>
          <p:nvPr/>
        </p:nvSpPr>
        <p:spPr>
          <a:xfrm rot="5400000">
            <a:off x="5020923" y="-2430130"/>
            <a:ext cx="1825034" cy="11866880"/>
          </a:xfrm>
          <a:prstGeom prst="rect">
            <a:avLst/>
          </a:prstGeom>
          <a:gradFill>
            <a:gsLst>
              <a:gs pos="41000">
                <a:schemeClr val="bg1">
                  <a:alpha val="0"/>
                </a:schemeClr>
              </a:gs>
              <a:gs pos="85612">
                <a:schemeClr val="accent4">
                  <a:alpha val="7800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40F5D87-BF9C-3DAE-D977-87A4FA7749F4}"/>
              </a:ext>
            </a:extLst>
          </p:cNvPr>
          <p:cNvSpPr/>
          <p:nvPr/>
        </p:nvSpPr>
        <p:spPr>
          <a:xfrm rot="10800000" flipH="1">
            <a:off x="0" y="2590790"/>
            <a:ext cx="12192000" cy="1825033"/>
          </a:xfrm>
          <a:prstGeom prst="rect">
            <a:avLst/>
          </a:prstGeom>
          <a:gradFill>
            <a:gsLst>
              <a:gs pos="68000">
                <a:schemeClr val="bg2">
                  <a:alpha val="0"/>
                </a:schemeClr>
              </a:gs>
              <a:gs pos="98851">
                <a:schemeClr val="accent5">
                  <a:lumMod val="60000"/>
                  <a:lumOff val="40000"/>
                </a:schemeClr>
              </a:gs>
              <a:gs pos="89000">
                <a:schemeClr val="accent3">
                  <a:lumMod val="60000"/>
                  <a:lumOff val="40000"/>
                  <a:alpha val="3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6095999" cy="1454506"/>
          </a:xfrm>
        </p:spPr>
        <p:txBody>
          <a:bodyPr anchor="t">
            <a:normAutofit/>
          </a:bodyPr>
          <a:lstStyle>
            <a:lvl1pPr>
              <a:defRPr sz="5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3A5024DF-23AF-419A-978A-28215FBF1E37}" type="datetime1">
              <a:rPr lang="en-US" smtClean="0"/>
              <a:t>7/13/2026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620000" y="3337560"/>
            <a:ext cx="3595171" cy="2828581"/>
          </a:xfrm>
        </p:spPr>
        <p:txBody>
          <a:bodyPr vert="horz" lIns="91440" tIns="45720" rIns="91440" bIns="45720" rtlCol="0">
            <a:normAutofit/>
          </a:bodyPr>
          <a:lstStyle>
            <a:lvl1pPr marL="0" indent="0">
              <a:buNone/>
              <a:defRPr lang="en-US" sz="1800" dirty="0"/>
            </a:lvl1pPr>
            <a:lvl2pPr marL="228600" indent="0">
              <a:buNone/>
              <a:defRPr lang="en-US" sz="1400" dirty="0"/>
            </a:lvl2pPr>
            <a:lvl3pPr marL="457200" indent="0">
              <a:buNone/>
              <a:defRPr lang="en-US" sz="1200" dirty="0"/>
            </a:lvl3pPr>
            <a:lvl4pPr marL="685800" indent="0">
              <a:buNone/>
              <a:defRPr lang="en-US" sz="1100" dirty="0"/>
            </a:lvl4pPr>
            <a:lvl5pPr marL="914400" indent="0">
              <a:buNone/>
              <a:defRPr lang="en-US" sz="105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5872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83230"/>
            <a:ext cx="9830017" cy="877376"/>
          </a:xfrm>
        </p:spPr>
        <p:txBody>
          <a:bodyPr anchor="t">
            <a:normAutofit/>
          </a:bodyPr>
          <a:lstStyle>
            <a:lvl1pPr>
              <a:defRPr sz="50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9CF24436-170D-487D-ADBB-C24D74D1C150}" type="datetime1">
              <a:rPr lang="en-US" smtClean="0"/>
              <a:t>7/13/2026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4" name="Rectangle 3">
            <a:extLst>
              <a:ext uri="{FF2B5EF4-FFF2-40B4-BE49-F238E27FC236}">
                <a16:creationId xmlns:a16="http://schemas.microsoft.com/office/drawing/2014/main" id="{D69261CB-4EFB-BCD1-842F-3895D3F35D6A}"/>
              </a:ext>
            </a:extLst>
          </p:cNvPr>
          <p:cNvSpPr/>
          <p:nvPr/>
        </p:nvSpPr>
        <p:spPr>
          <a:xfrm rot="10800000">
            <a:off x="0" y="2221515"/>
            <a:ext cx="12192000" cy="1825033"/>
          </a:xfrm>
          <a:prstGeom prst="rect">
            <a:avLst/>
          </a:prstGeom>
          <a:gradFill>
            <a:gsLst>
              <a:gs pos="63000">
                <a:schemeClr val="bg2">
                  <a:alpha val="0"/>
                </a:schemeClr>
              </a:gs>
              <a:gs pos="100000">
                <a:schemeClr val="accent1"/>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11813EA-BFDF-185B-80F0-B1786A1A10E5}"/>
              </a:ext>
            </a:extLst>
          </p:cNvPr>
          <p:cNvSpPr/>
          <p:nvPr/>
        </p:nvSpPr>
        <p:spPr>
          <a:xfrm rot="16200000" flipH="1">
            <a:off x="7850483" y="-294964"/>
            <a:ext cx="1825034" cy="6858000"/>
          </a:xfrm>
          <a:prstGeom prst="rect">
            <a:avLst/>
          </a:prstGeom>
          <a:gradFill>
            <a:gsLst>
              <a:gs pos="56000">
                <a:schemeClr val="bg1">
                  <a:alpha val="0"/>
                </a:schemeClr>
              </a:gs>
              <a:gs pos="100000">
                <a:schemeClr val="accent3"/>
              </a:gs>
            </a:gsLst>
            <a:lin ang="9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241964" y="3429000"/>
            <a:ext cx="8226135" cy="2434712"/>
          </a:xfrm>
        </p:spPr>
        <p:txBody>
          <a:bodyPr vert="horz" lIns="91440" tIns="45720" rIns="91440" bIns="45720" rtlCol="0">
            <a:normAutofit/>
          </a:bodyPr>
          <a:lstStyle>
            <a:lvl1pPr marL="0" indent="0">
              <a:buNone/>
              <a:defRPr lang="en-US" sz="1600" dirty="0"/>
            </a:lvl1pPr>
            <a:lvl2pPr marL="228600" indent="0">
              <a:buNone/>
              <a:defRPr lang="en-US" sz="1200" dirty="0"/>
            </a:lvl2pPr>
            <a:lvl3pPr marL="457200" indent="0">
              <a:buNone/>
              <a:defRPr lang="en-US" sz="1100" dirty="0"/>
            </a:lvl3pPr>
            <a:lvl4pPr marL="685800" indent="0">
              <a:buNone/>
              <a:defRPr lang="en-US" sz="1050" dirty="0"/>
            </a:lvl4pPr>
            <a:lvl5pPr marL="914400" indent="0">
              <a:buNone/>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52736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731520"/>
            <a:ext cx="10858500" cy="692389"/>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B01CFC0-D171-4F9D-A610-2F47C1080058}" type="datetime1">
              <a:rPr lang="en-US" smtClean="0"/>
              <a:t>7/13/2026</a:t>
            </a:fld>
            <a:endParaRPr lang="en-US"/>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80A35E0D-62A8-3554-9B0A-F98F410BA73C}"/>
              </a:ext>
            </a:extLst>
          </p:cNvPr>
          <p:cNvSpPr>
            <a:spLocks noGrp="1"/>
          </p:cNvSpPr>
          <p:nvPr>
            <p:ph sz="quarter" idx="18"/>
          </p:nvPr>
        </p:nvSpPr>
        <p:spPr>
          <a:xfrm>
            <a:off x="301625" y="1806575"/>
            <a:ext cx="5165725"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59B3B287-1823-BE94-2755-A041E87636AD}"/>
              </a:ext>
            </a:extLst>
          </p:cNvPr>
          <p:cNvSpPr>
            <a:spLocks noGrp="1"/>
          </p:cNvSpPr>
          <p:nvPr>
            <p:ph sz="quarter" idx="19"/>
          </p:nvPr>
        </p:nvSpPr>
        <p:spPr>
          <a:xfrm>
            <a:off x="6723891" y="1806575"/>
            <a:ext cx="4991100"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3AFB33C1-66E4-5420-EAC7-ECB72519298E}"/>
              </a:ext>
            </a:extLst>
          </p:cNvPr>
          <p:cNvCxnSpPr>
            <a:cxnSpLocks/>
          </p:cNvCxnSpPr>
          <p:nvPr/>
        </p:nvCxnSpPr>
        <p:spPr>
          <a:xfrm flipH="1">
            <a:off x="394716" y="158496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174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AE5CFF-8C53-04B8-D45D-5572C54FE40F}"/>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301752" y="731520"/>
            <a:ext cx="11585448" cy="662062"/>
          </a:xfrm>
        </p:spPr>
        <p:txBody>
          <a:bodyPr/>
          <a:lstStyle>
            <a:lvl1pPr>
              <a:defRPr>
                <a:solidFill>
                  <a:schemeClr val="tx1"/>
                </a:solidFill>
              </a:defRPr>
            </a:lvl1pPr>
          </a:lstStyle>
          <a:p>
            <a:r>
              <a:rPr lang="en-US"/>
              <a:t>Click to edit Master title style</a:t>
            </a:r>
          </a:p>
        </p:txBody>
      </p:sp>
      <p:sp>
        <p:nvSpPr>
          <p:cNvPr id="15" name="Date Placeholder 14">
            <a:extLst>
              <a:ext uri="{FF2B5EF4-FFF2-40B4-BE49-F238E27FC236}">
                <a16:creationId xmlns:a16="http://schemas.microsoft.com/office/drawing/2014/main" id="{705EA491-E08A-48B5-7211-33514A94530C}"/>
              </a:ext>
            </a:extLst>
          </p:cNvPr>
          <p:cNvSpPr>
            <a:spLocks noGrp="1"/>
          </p:cNvSpPr>
          <p:nvPr>
            <p:ph type="dt" sz="half" idx="15"/>
          </p:nvPr>
        </p:nvSpPr>
        <p:spPr/>
        <p:txBody>
          <a:bodyPr/>
          <a:lstStyle/>
          <a:p>
            <a:fld id="{7DA2CEDE-2AB4-4FB8-9551-E0AA4222B1A3}" type="datetime1">
              <a:rPr lang="en-US" smtClean="0"/>
              <a:t>7/13/2026</a:t>
            </a:fld>
            <a:endParaRPr lang="en-US"/>
          </a:p>
        </p:txBody>
      </p:sp>
      <p:sp>
        <p:nvSpPr>
          <p:cNvPr id="16" name="Footer Placeholder 15">
            <a:extLst>
              <a:ext uri="{FF2B5EF4-FFF2-40B4-BE49-F238E27FC236}">
                <a16:creationId xmlns:a16="http://schemas.microsoft.com/office/drawing/2014/main" id="{259980DF-BFB1-0E16-FE9E-D2D30ED180E7}"/>
              </a:ext>
            </a:extLst>
          </p:cNvPr>
          <p:cNvSpPr>
            <a:spLocks noGrp="1"/>
          </p:cNvSpPr>
          <p:nvPr>
            <p:ph type="ftr" sz="quarter" idx="16"/>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EA97154-58A7-DD75-CD73-93F442F34125}"/>
              </a:ext>
            </a:extLst>
          </p:cNvPr>
          <p:cNvSpPr>
            <a:spLocks noGrp="1"/>
          </p:cNvSpPr>
          <p:nvPr>
            <p:ph type="sldNum" sz="quarter" idx="17"/>
          </p:nvPr>
        </p:nvSpPr>
        <p:spPr/>
        <p:txBody>
          <a:body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01752" y="1775779"/>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6">
            <a:extLst>
              <a:ext uri="{FF2B5EF4-FFF2-40B4-BE49-F238E27FC236}">
                <a16:creationId xmlns:a16="http://schemas.microsoft.com/office/drawing/2014/main" id="{13701989-F794-F145-FEEE-631718E4D69C}"/>
              </a:ext>
            </a:extLst>
          </p:cNvPr>
          <p:cNvSpPr>
            <a:spLocks noGrp="1"/>
          </p:cNvSpPr>
          <p:nvPr>
            <p:ph sz="quarter" idx="18"/>
          </p:nvPr>
        </p:nvSpPr>
        <p:spPr>
          <a:xfrm>
            <a:off x="301625" y="2492481"/>
            <a:ext cx="5165725"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720840" y="1775777"/>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6">
            <a:extLst>
              <a:ext uri="{FF2B5EF4-FFF2-40B4-BE49-F238E27FC236}">
                <a16:creationId xmlns:a16="http://schemas.microsoft.com/office/drawing/2014/main" id="{A3BB3E04-BBB2-1EB1-AF01-EFE05E004270}"/>
              </a:ext>
            </a:extLst>
          </p:cNvPr>
          <p:cNvSpPr>
            <a:spLocks noGrp="1"/>
          </p:cNvSpPr>
          <p:nvPr>
            <p:ph sz="quarter" idx="19"/>
          </p:nvPr>
        </p:nvSpPr>
        <p:spPr>
          <a:xfrm>
            <a:off x="6723890" y="2492481"/>
            <a:ext cx="5181907"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B692CF81-A7A7-1362-125E-EEC5C8BD16E7}"/>
              </a:ext>
            </a:extLst>
          </p:cNvPr>
          <p:cNvCxnSpPr>
            <a:cxnSpLocks/>
          </p:cNvCxnSpPr>
          <p:nvPr/>
        </p:nvCxnSpPr>
        <p:spPr>
          <a:xfrm flipH="1">
            <a:off x="394716" y="1579934"/>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1E71789-6ED9-AA74-B78C-05CAF80B5536}"/>
              </a:ext>
            </a:extLst>
          </p:cNvPr>
          <p:cNvSpPr/>
          <p:nvPr userDrawn="1"/>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54113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301752" y="1005840"/>
            <a:ext cx="9906000" cy="801042"/>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16C42483-B3E3-4399-B6B2-4B1D067F8CE5}" type="datetime1">
              <a:rPr lang="en-US" smtClean="0"/>
              <a:t>7/13/2026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24983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36574F-2CAD-411B-9EF3-12D0DF2C09EB}" type="datetime1">
              <a:rPr lang="en-US" smtClean="0"/>
              <a:t>7/13/2026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6027341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301752" y="1124712"/>
            <a:ext cx="3543299" cy="1627415"/>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5B5223AD-184F-4273-AC4F-854D3B259B85}" type="datetime1">
              <a:rPr lang="en-US" smtClean="0"/>
              <a:t>7/13/2026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521208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301752" y="2857605"/>
            <a:ext cx="3543299" cy="3534229"/>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12080" y="1124712"/>
            <a:ext cx="6309360" cy="5219700"/>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1C6F58E-0CCE-AAF7-6F0A-E0B0FFF62A10}"/>
              </a:ext>
            </a:extLst>
          </p:cNvPr>
          <p:cNvSpPr/>
          <p:nvPr/>
        </p:nvSpPr>
        <p:spPr>
          <a:xfrm>
            <a:off x="-3" y="5655733"/>
            <a:ext cx="12191999" cy="1202267"/>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7174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A8D131-CBCA-5C49-BC11-F46A79A7B14C}"/>
              </a:ext>
            </a:extLst>
          </p:cNvPr>
          <p:cNvSpPr/>
          <p:nvPr/>
        </p:nvSpPr>
        <p:spPr>
          <a:xfrm rot="16200000" flipH="1">
            <a:off x="376872" y="-386654"/>
            <a:ext cx="6858000" cy="7631304"/>
          </a:xfrm>
          <a:prstGeom prst="rect">
            <a:avLst/>
          </a:prstGeom>
          <a:gradFill flip="none" rotWithShape="1">
            <a:gsLst>
              <a:gs pos="0">
                <a:schemeClr val="accent1">
                  <a:lumMod val="75000"/>
                </a:schemeClr>
              </a:gs>
              <a:gs pos="35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D64BBC73-2B54-D426-37D1-91554AB6280D}"/>
              </a:ext>
            </a:extLst>
          </p:cNvPr>
          <p:cNvSpPr/>
          <p:nvPr/>
        </p:nvSpPr>
        <p:spPr>
          <a:xfrm rot="5400000">
            <a:off x="4174854" y="-1144323"/>
            <a:ext cx="3842298" cy="12191994"/>
          </a:xfrm>
          <a:prstGeom prst="rect">
            <a:avLst/>
          </a:prstGeom>
          <a:gradFill>
            <a:gsLst>
              <a:gs pos="0">
                <a:schemeClr val="accent3">
                  <a:lumMod val="50000"/>
                </a:schemeClr>
              </a:gs>
              <a:gs pos="48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E2267C95-ECBD-88E5-88AE-67841646FC78}"/>
              </a:ext>
              <a:ext uri="{C183D7F6-B498-43B3-948B-1728B52AA6E4}">
                <adec:decorative xmlns:adec="http://schemas.microsoft.com/office/drawing/2017/decorative" val="1"/>
              </a:ext>
            </a:extLst>
          </p:cNvPr>
          <p:cNvSpPr/>
          <p:nvPr/>
        </p:nvSpPr>
        <p:spPr>
          <a:xfrm flipH="1">
            <a:off x="2756015" y="0"/>
            <a:ext cx="4875297" cy="6850173"/>
          </a:xfrm>
          <a:prstGeom prst="rect">
            <a:avLst/>
          </a:prstGeom>
          <a:gradFill flip="none" rotWithShape="1">
            <a:gsLst>
              <a:gs pos="19000">
                <a:schemeClr val="bg2"/>
              </a:gs>
              <a:gs pos="49000">
                <a:schemeClr val="accent6">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itle 12">
            <a:extLst>
              <a:ext uri="{FF2B5EF4-FFF2-40B4-BE49-F238E27FC236}">
                <a16:creationId xmlns:a16="http://schemas.microsoft.com/office/drawing/2014/main" id="{AC3C9A42-36FA-B347-AD02-B9A12C8D9EAF}"/>
              </a:ext>
            </a:extLst>
          </p:cNvPr>
          <p:cNvSpPr>
            <a:spLocks noGrp="1"/>
          </p:cNvSpPr>
          <p:nvPr>
            <p:ph type="title"/>
          </p:nvPr>
        </p:nvSpPr>
        <p:spPr>
          <a:xfrm>
            <a:off x="272779" y="1135378"/>
            <a:ext cx="5676921" cy="2163626"/>
          </a:xfrm>
        </p:spPr>
        <p:txBody>
          <a:bodyPr anchor="t"/>
          <a:lstStyle>
            <a:lvl1pPr>
              <a:defRPr sz="5000"/>
            </a:lvl1pPr>
          </a:lstStyle>
          <a:p>
            <a:r>
              <a:rPr lang="en-US"/>
              <a:t>Click to edit Master title style</a:t>
            </a:r>
          </a:p>
        </p:txBody>
      </p:sp>
      <p:sp>
        <p:nvSpPr>
          <p:cNvPr id="15" name="Subtitle 2">
            <a:extLst>
              <a:ext uri="{FF2B5EF4-FFF2-40B4-BE49-F238E27FC236}">
                <a16:creationId xmlns:a16="http://schemas.microsoft.com/office/drawing/2014/main" id="{E1DB729E-19D6-E1D5-DB31-89E9DF5D4004}"/>
              </a:ext>
            </a:extLst>
          </p:cNvPr>
          <p:cNvSpPr>
            <a:spLocks noGrp="1"/>
          </p:cNvSpPr>
          <p:nvPr>
            <p:ph type="subTitle" idx="1"/>
          </p:nvPr>
        </p:nvSpPr>
        <p:spPr>
          <a:xfrm>
            <a:off x="301752" y="4774541"/>
            <a:ext cx="4875296" cy="1591058"/>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a:xfrm>
            <a:off x="301752" y="210114"/>
            <a:ext cx="2509284" cy="365760"/>
          </a:xfrm>
        </p:spPr>
        <p:txBody>
          <a:bodyPr/>
          <a:lstStyle/>
          <a:p>
            <a:r>
              <a:rPr lang="en-US"/>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210114"/>
            <a:ext cx="2153412" cy="365760"/>
          </a:xfrm>
        </p:spPr>
        <p:txBody>
          <a:bodyPr/>
          <a:lstStyle/>
          <a:p>
            <a:fld id="{9458DF63-6CB9-404F-8464-DF813E7A7B12}" type="datetime1">
              <a:rPr lang="en-US" smtClean="0"/>
              <a:t>7/13/2026</a:t>
            </a:fld>
            <a:endParaRPr lang="en-US"/>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210114"/>
            <a:ext cx="493776"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621524" y="0"/>
            <a:ext cx="4570476" cy="6858000"/>
          </a:xfrm>
          <a:blipFill>
            <a:blip r:embed="rId2">
              <a:alphaModFix amt="70000"/>
            </a:blip>
            <a:stretch>
              <a:fillRect/>
            </a:stretch>
          </a:blipFill>
        </p:spPr>
        <p:txBody>
          <a:bodyPr/>
          <a:lstStyle>
            <a:lvl1pPr>
              <a:defRPr/>
            </a:lvl1pPr>
          </a:lstStyle>
          <a:p>
            <a:r>
              <a:rPr lang="en-US"/>
              <a:t>   </a:t>
            </a:r>
          </a:p>
        </p:txBody>
      </p:sp>
      <p:cxnSp>
        <p:nvCxnSpPr>
          <p:cNvPr id="7" name="Straight Connector 6">
            <a:extLst>
              <a:ext uri="{FF2B5EF4-FFF2-40B4-BE49-F238E27FC236}">
                <a16:creationId xmlns:a16="http://schemas.microsoft.com/office/drawing/2014/main" id="{3B3541FD-375E-9F25-9D6E-2C93D6A17135}"/>
              </a:ext>
            </a:extLst>
          </p:cNvPr>
          <p:cNvCxnSpPr>
            <a:cxnSpLocks/>
          </p:cNvCxnSpPr>
          <p:nvPr userDrawn="1"/>
        </p:nvCxnSpPr>
        <p:spPr>
          <a:xfrm flipH="1">
            <a:off x="398166" y="762000"/>
            <a:ext cx="669969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7748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301752" y="1124712"/>
            <a:ext cx="3546235" cy="1533073"/>
          </a:xfrm>
        </p:spPr>
        <p:txBody>
          <a:bodyPr anchor="t">
            <a:normAutofit/>
          </a:bodyPr>
          <a:lstStyle>
            <a:lvl1pPr>
              <a:defRPr sz="3200"/>
            </a:lvl1pPr>
          </a:lstStyle>
          <a:p>
            <a:r>
              <a:rPr lang="en-US"/>
              <a:t>Click to edit Master title style</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907E4E07-E412-47A0-AB1E-CAAABECD1A31}" type="datetime1">
              <a:rPr lang="en-US" smtClean="0"/>
              <a:t>7/13/2026</a:t>
            </a:fld>
            <a:endParaRPr lang="en-US"/>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a:xfrm>
            <a:off x="5212080" y="210114"/>
            <a:ext cx="2509284" cy="365760"/>
          </a:xfrm>
        </p:spPr>
        <p:txBody>
          <a:bodyPr/>
          <a:lstStyle/>
          <a:p>
            <a:r>
              <a:rPr lang="en-US"/>
              <a:t>Sample Footer Text</a:t>
            </a:r>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301752" y="2706914"/>
            <a:ext cx="3236976" cy="3553861"/>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212080" y="1009816"/>
            <a:ext cx="6979920" cy="5856573"/>
          </a:xfrm>
          <a:blipFill>
            <a:blip r:embed="rId2">
              <a:alphaModFix amt="6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130456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6C36F6-3968-40FA-37EA-155D2BE42AD1}"/>
              </a:ext>
            </a:extLst>
          </p:cNvPr>
          <p:cNvSpPr/>
          <p:nvPr/>
        </p:nvSpPr>
        <p:spPr>
          <a:xfrm>
            <a:off x="-2754" y="5254619"/>
            <a:ext cx="12188952" cy="1603381"/>
          </a:xfrm>
          <a:prstGeom prst="rect">
            <a:avLst/>
          </a:prstGeom>
          <a:gradFill>
            <a:gsLst>
              <a:gs pos="62000">
                <a:schemeClr val="accent6">
                  <a:lumMod val="50000"/>
                  <a:alpha val="0"/>
                </a:schemeClr>
              </a:gs>
              <a:gs pos="100000">
                <a:schemeClr val="accent4">
                  <a:alpha val="8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63A348-0551-47A0-DA50-F560E4EC6794}"/>
              </a:ext>
            </a:extLst>
          </p:cNvPr>
          <p:cNvSpPr/>
          <p:nvPr/>
        </p:nvSpPr>
        <p:spPr>
          <a:xfrm>
            <a:off x="1430867" y="4492679"/>
            <a:ext cx="10758085" cy="2365320"/>
          </a:xfrm>
          <a:prstGeom prst="rect">
            <a:avLst/>
          </a:prstGeom>
          <a:gradFill>
            <a:gsLst>
              <a:gs pos="71000">
                <a:schemeClr val="accent1">
                  <a:lumMod val="50000"/>
                  <a:alpha val="0"/>
                </a:schemeClr>
              </a:gs>
              <a:gs pos="99000">
                <a:schemeClr val="accent3">
                  <a:lumMod val="60000"/>
                  <a:lumOff val="40000"/>
                  <a:alpha val="4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EE9334A-B58A-1191-419B-686185B07C62}"/>
              </a:ext>
            </a:extLst>
          </p:cNvPr>
          <p:cNvSpPr>
            <a:spLocks noGrp="1"/>
          </p:cNvSpPr>
          <p:nvPr>
            <p:ph type="title"/>
          </p:nvPr>
        </p:nvSpPr>
        <p:spPr>
          <a:xfrm>
            <a:off x="274320" y="5216448"/>
            <a:ext cx="7627857" cy="1394843"/>
          </a:xfrm>
        </p:spPr>
        <p:txBody>
          <a:bodyPr>
            <a:normAutofit/>
          </a:bodyPr>
          <a:lstStyle>
            <a:lvl1pPr>
              <a:defRPr sz="3600"/>
            </a:lvl1pPr>
          </a:lstStyle>
          <a:p>
            <a:r>
              <a:rPr lang="en-US"/>
              <a:t>Click to edit Master title style</a:t>
            </a:r>
          </a:p>
        </p:txBody>
      </p:sp>
      <p:sp>
        <p:nvSpPr>
          <p:cNvPr id="12" name="Subtitle 2">
            <a:extLst>
              <a:ext uri="{FF2B5EF4-FFF2-40B4-BE49-F238E27FC236}">
                <a16:creationId xmlns:a16="http://schemas.microsoft.com/office/drawing/2014/main" id="{25AC1EE1-879A-DD62-9DEE-9EDB54468EA5}"/>
              </a:ext>
            </a:extLst>
          </p:cNvPr>
          <p:cNvSpPr>
            <a:spLocks noGrp="1"/>
          </p:cNvSpPr>
          <p:nvPr>
            <p:ph type="subTitle" idx="1"/>
          </p:nvPr>
        </p:nvSpPr>
        <p:spPr>
          <a:xfrm>
            <a:off x="9183509" y="5216447"/>
            <a:ext cx="2738340" cy="1394844"/>
          </a:xfrm>
          <a:noFill/>
        </p:spPr>
        <p:txBody>
          <a:bodyPr vert="horz" lIns="91440" tIns="45720" rIns="91440" bIns="45720" rtlCol="0" anchor="b">
            <a:noAutofit/>
          </a:bodyPr>
          <a:lstStyle>
            <a:lvl1pPr marL="0" indent="0">
              <a:buNone/>
              <a:defRPr lang="en-US" sz="1400" dirty="0"/>
            </a:lvl1pPr>
          </a:lstStyle>
          <a:p>
            <a:pPr lvl="0"/>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3936570"/>
          </a:xfrm>
          <a:blipFill>
            <a:blip r:embed="rId2">
              <a:alphaModFix amt="70000"/>
            </a:blip>
            <a:stretch>
              <a:fillRect t="-14126"/>
            </a:stretch>
          </a:blipFill>
        </p:spPr>
        <p:txBody>
          <a:bodyPr/>
          <a:lstStyle>
            <a:lvl1pPr>
              <a:defRPr/>
            </a:lvl1pPr>
          </a:lstStyle>
          <a:p>
            <a:r>
              <a:rPr lang="en-US"/>
              <a:t>   </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301752" y="4154963"/>
            <a:ext cx="3447355" cy="365760"/>
          </a:xfrm>
        </p:spPr>
        <p:txBody>
          <a:bodyPr/>
          <a:lstStyle/>
          <a:p>
            <a:fld id="{21560963-1EEA-4BDE-8FF9-3FEE13B5D43C}" type="datetime1">
              <a:rPr lang="en-US" smtClean="0"/>
              <a:t>7/13/2026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093201" y="4154963"/>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52503" y="4154963"/>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3391534439"/>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2483189" y="0"/>
            <a:ext cx="9708811" cy="6859553"/>
          </a:xfrm>
          <a:prstGeom prst="rect">
            <a:avLst/>
          </a:prstGeom>
          <a:gradFill flip="none" rotWithShape="1">
            <a:gsLst>
              <a:gs pos="9000">
                <a:schemeClr val="accent1">
                  <a:lumMod val="75000"/>
                </a:schemeClr>
              </a:gs>
              <a:gs pos="54000">
                <a:schemeClr val="bg2">
                  <a:alpha val="0"/>
                </a:schemeClr>
              </a:gs>
            </a:gsLst>
            <a:lin ang="13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398166" y="2201332"/>
            <a:ext cx="11793834" cy="4656665"/>
          </a:xfrm>
          <a:prstGeom prst="rect">
            <a:avLst/>
          </a:prstGeom>
          <a:gradFill>
            <a:gsLst>
              <a:gs pos="0">
                <a:schemeClr val="accent2"/>
              </a:gs>
              <a:gs pos="36000">
                <a:schemeClr val="accent1">
                  <a:lumMod val="50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17000">
                <a:schemeClr val="accent3">
                  <a:lumMod val="60000"/>
                  <a:lumOff val="40000"/>
                  <a:alpha val="51000"/>
                </a:schemeClr>
              </a:gs>
              <a:gs pos="44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cxnSp>
        <p:nvCxnSpPr>
          <p:cNvPr id="14" name="Straight Connector 13">
            <a:extLst>
              <a:ext uri="{FF2B5EF4-FFF2-40B4-BE49-F238E27FC236}">
                <a16:creationId xmlns:a16="http://schemas.microsoft.com/office/drawing/2014/main" id="{3CE9BCB7-0B84-78EB-474B-9077DE024658}"/>
              </a:ext>
            </a:extLst>
          </p:cNvPr>
          <p:cNvCxnSpPr>
            <a:cxnSpLocks/>
          </p:cNvCxnSpPr>
          <p:nvPr/>
        </p:nvCxnSpPr>
        <p:spPr>
          <a:xfrm flipH="1">
            <a:off x="358140" y="5174874"/>
            <a:ext cx="11475720"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B7CA771C-C0DC-4CE5-6507-04B80A7BF2D3}"/>
              </a:ext>
            </a:extLst>
          </p:cNvPr>
          <p:cNvSpPr>
            <a:spLocks noGrp="1"/>
          </p:cNvSpPr>
          <p:nvPr>
            <p:ph type="title"/>
          </p:nvPr>
        </p:nvSpPr>
        <p:spPr>
          <a:xfrm>
            <a:off x="274320" y="388704"/>
            <a:ext cx="9509760" cy="4297679"/>
          </a:xfrm>
        </p:spPr>
        <p:txBody>
          <a:bodyPr anchor="t"/>
          <a:lstStyle>
            <a:lvl1pPr>
              <a:defRPr sz="6000"/>
            </a:lvl1pPr>
          </a:lstStyle>
          <a:p>
            <a:r>
              <a:rPr lang="en-US"/>
              <a:t>Click to edit Master title style</a:t>
            </a:r>
          </a:p>
        </p:txBody>
      </p:sp>
      <p:sp>
        <p:nvSpPr>
          <p:cNvPr id="17" name="Subtitle 2">
            <a:extLst>
              <a:ext uri="{FF2B5EF4-FFF2-40B4-BE49-F238E27FC236}">
                <a16:creationId xmlns:a16="http://schemas.microsoft.com/office/drawing/2014/main" id="{1CA59141-B447-02B6-2167-E19939B6D502}"/>
              </a:ext>
            </a:extLst>
          </p:cNvPr>
          <p:cNvSpPr>
            <a:spLocks noGrp="1"/>
          </p:cNvSpPr>
          <p:nvPr>
            <p:ph type="subTitle" idx="1"/>
          </p:nvPr>
        </p:nvSpPr>
        <p:spPr>
          <a:xfrm>
            <a:off x="301751" y="5486399"/>
            <a:ext cx="6951553" cy="726128"/>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a:xfrm>
            <a:off x="301752" y="6304985"/>
            <a:ext cx="2218156" cy="365760"/>
          </a:xfrm>
        </p:spPr>
        <p:txBody>
          <a:bodyPr/>
          <a:lstStyle>
            <a:lvl1pPr>
              <a:defRPr>
                <a:solidFill>
                  <a:schemeClr val="tx1"/>
                </a:solidFill>
              </a:defRPr>
            </a:lvl1pPr>
          </a:lstStyle>
          <a:p>
            <a:fld id="{082FB242-E4A2-4711-B168-6D02C45DBE61}" type="datetime1">
              <a:rPr lang="en-US" smtClean="0"/>
              <a:t>7/13/2026</a:t>
            </a:fld>
            <a:endParaRPr lang="en-US"/>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a:xfrm>
            <a:off x="7622485" y="6304985"/>
            <a:ext cx="2509284" cy="365760"/>
          </a:xfrm>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a:xfrm>
            <a:off x="11407526" y="6304985"/>
            <a:ext cx="493776"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25920426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70A2D-6A6F-D8FD-B860-1F184E1B5E94}"/>
              </a:ext>
            </a:extLst>
          </p:cNvPr>
          <p:cNvSpPr>
            <a:spLocks noGrp="1"/>
          </p:cNvSpPr>
          <p:nvPr>
            <p:ph type="title"/>
          </p:nvPr>
        </p:nvSpPr>
        <p:spPr>
          <a:xfrm>
            <a:off x="274320" y="1133214"/>
            <a:ext cx="11631478" cy="1825674"/>
          </a:xfrm>
        </p:spPr>
        <p:txBody>
          <a:bodyPr anchor="t"/>
          <a:lstStyle>
            <a:lvl1pPr>
              <a:defRPr sz="5000"/>
            </a:lvl1pPr>
          </a:lstStyle>
          <a:p>
            <a:r>
              <a:rPr lang="en-US"/>
              <a:t>Click to edit Master title style</a:t>
            </a:r>
          </a:p>
        </p:txBody>
      </p:sp>
      <p:sp>
        <p:nvSpPr>
          <p:cNvPr id="7" name="Subtitle 2">
            <a:extLst>
              <a:ext uri="{FF2B5EF4-FFF2-40B4-BE49-F238E27FC236}">
                <a16:creationId xmlns:a16="http://schemas.microsoft.com/office/drawing/2014/main" id="{D95EA3D9-98A4-3891-668D-DF99CC18D7AC}"/>
              </a:ext>
            </a:extLst>
          </p:cNvPr>
          <p:cNvSpPr>
            <a:spLocks noGrp="1"/>
          </p:cNvSpPr>
          <p:nvPr>
            <p:ph type="subTitle" idx="1"/>
          </p:nvPr>
        </p:nvSpPr>
        <p:spPr>
          <a:xfrm>
            <a:off x="301751" y="5351226"/>
            <a:ext cx="7235954" cy="771276"/>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15" name="Date Placeholder 14">
            <a:extLst>
              <a:ext uri="{FF2B5EF4-FFF2-40B4-BE49-F238E27FC236}">
                <a16:creationId xmlns:a16="http://schemas.microsoft.com/office/drawing/2014/main" id="{4E1D7382-6629-2CE5-9CD1-12C42772E0D2}"/>
              </a:ext>
            </a:extLst>
          </p:cNvPr>
          <p:cNvSpPr>
            <a:spLocks noGrp="1"/>
          </p:cNvSpPr>
          <p:nvPr>
            <p:ph type="dt" sz="half" idx="10"/>
          </p:nvPr>
        </p:nvSpPr>
        <p:spPr/>
        <p:txBody>
          <a:bodyPr/>
          <a:lstStyle/>
          <a:p>
            <a:fld id="{7DA2CEDE-2AB4-4FB8-9551-E0AA4222B1A3}" type="datetime1">
              <a:rPr lang="en-US" smtClean="0"/>
              <a:t>7/13/2026</a:t>
            </a:fld>
            <a:endParaRPr lang="en-US"/>
          </a:p>
        </p:txBody>
      </p:sp>
      <p:sp>
        <p:nvSpPr>
          <p:cNvPr id="16" name="Footer Placeholder 15">
            <a:extLst>
              <a:ext uri="{FF2B5EF4-FFF2-40B4-BE49-F238E27FC236}">
                <a16:creationId xmlns:a16="http://schemas.microsoft.com/office/drawing/2014/main" id="{04D3FCD7-2C92-02D9-B65F-03119FF69156}"/>
              </a:ext>
            </a:extLst>
          </p:cNvPr>
          <p:cNvSpPr>
            <a:spLocks noGrp="1"/>
          </p:cNvSpPr>
          <p:nvPr>
            <p:ph type="ftr" sz="quarter" idx="11"/>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825B394-7F27-6399-8BDB-45CADE4F48C2}"/>
              </a:ext>
            </a:extLst>
          </p:cNvPr>
          <p:cNvSpPr>
            <a:spLocks noGrp="1"/>
          </p:cNvSpPr>
          <p:nvPr>
            <p:ph type="sldNum" sz="quarter" idx="12"/>
          </p:nvPr>
        </p:nvSpPr>
        <p:spPr/>
        <p:txBody>
          <a:bodyPr/>
          <a:lstStyle/>
          <a:p>
            <a:fld id="{5E0677F5-4A8A-4BF1-96BE-3BAE8FBAFE2E}" type="slidenum">
              <a:rPr lang="en-US" smtClean="0"/>
              <a:pPr/>
              <a:t>‹#›</a:t>
            </a:fld>
            <a:endParaRPr lang="en-US"/>
          </a:p>
        </p:txBody>
      </p:sp>
      <p:sp>
        <p:nvSpPr>
          <p:cNvPr id="11" name="Rectangle 10">
            <a:extLst>
              <a:ext uri="{FF2B5EF4-FFF2-40B4-BE49-F238E27FC236}">
                <a16:creationId xmlns:a16="http://schemas.microsoft.com/office/drawing/2014/main" id="{6D514160-DA6E-9655-9294-6538F297B73D}"/>
              </a:ext>
            </a:extLst>
          </p:cNvPr>
          <p:cNvSpPr/>
          <p:nvPr/>
        </p:nvSpPr>
        <p:spPr>
          <a:xfrm rot="10800000">
            <a:off x="0" y="3432121"/>
            <a:ext cx="12192000" cy="1825033"/>
          </a:xfrm>
          <a:prstGeom prst="rect">
            <a:avLst/>
          </a:prstGeom>
          <a:gradFill>
            <a:gsLst>
              <a:gs pos="63000">
                <a:schemeClr val="bg2">
                  <a:alpha val="0"/>
                </a:schemeClr>
              </a:gs>
              <a:gs pos="100000">
                <a:schemeClr val="accent1">
                  <a:lumMod val="7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EC29EB-3E43-F1FF-EB6B-9F5C908FFCC8}"/>
              </a:ext>
            </a:extLst>
          </p:cNvPr>
          <p:cNvSpPr/>
          <p:nvPr userDrawn="1"/>
        </p:nvSpPr>
        <p:spPr>
          <a:xfrm rot="16200000" flipH="1">
            <a:off x="5938634" y="-996853"/>
            <a:ext cx="1825034" cy="10681699"/>
          </a:xfrm>
          <a:prstGeom prst="rect">
            <a:avLst/>
          </a:prstGeom>
          <a:gradFill>
            <a:gsLst>
              <a:gs pos="56000">
                <a:schemeClr val="bg1">
                  <a:alpha val="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359736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01752" y="869140"/>
            <a:ext cx="11604046" cy="969206"/>
          </a:xfrm>
          <a:prstGeom prst="rect">
            <a:avLst/>
          </a:prstGeom>
        </p:spPr>
        <p:txBody>
          <a:bodyPr vert="horz" lIns="91440" tIns="45720" rIns="91440" bIns="45720" rtlCol="0" anchor="b">
            <a:normAutofit/>
          </a:bodyPr>
          <a:lstStyle/>
          <a:p>
            <a:r>
              <a:rPr lang="en-US"/>
              <a:t>Click to edit Master title style</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01752" y="210114"/>
            <a:ext cx="1759288" cy="365760"/>
          </a:xfrm>
          <a:prstGeom prst="rect">
            <a:avLst/>
          </a:prstGeom>
        </p:spPr>
        <p:txBody>
          <a:bodyPr vert="horz" lIns="91440" tIns="45720" rIns="91440" bIns="45720" rtlCol="0" anchor="ctr"/>
          <a:lstStyle>
            <a:lvl1pPr algn="l" rtl="0">
              <a:defRPr sz="800" cap="none" spc="0" baseline="0">
                <a:solidFill>
                  <a:schemeClr val="tx1"/>
                </a:solidFill>
              </a:defRPr>
            </a:lvl1pPr>
          </a:lstStyle>
          <a:p>
            <a:fld id="{7DA2CEDE-2AB4-4FB8-9551-E0AA4222B1A3}" type="datetime1">
              <a:rPr lang="en-US" smtClean="0"/>
              <a:pPr/>
              <a:t>7/13/2026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7622485" y="210114"/>
            <a:ext cx="2509284" cy="365760"/>
          </a:xfrm>
          <a:prstGeom prst="rect">
            <a:avLst/>
          </a:prstGeom>
        </p:spPr>
        <p:txBody>
          <a:bodyPr vert="horz" lIns="91440" tIns="45720" rIns="91440" bIns="45720" rtlCol="0" anchor="ctr"/>
          <a:lstStyle>
            <a:lvl1pPr algn="l" rtl="0">
              <a:defRPr sz="800" cap="none" spc="0" baseline="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300323" y="210114"/>
            <a:ext cx="605475" cy="365760"/>
          </a:xfrm>
          <a:prstGeom prst="rect">
            <a:avLst/>
          </a:prstGeom>
        </p:spPr>
        <p:txBody>
          <a:bodyPr vert="horz" lIns="91440" tIns="45720" rIns="91440" bIns="45720" rtlCol="0" anchor="ctr"/>
          <a:lstStyle>
            <a:lvl1pPr algn="r" rtl="0">
              <a:defRPr sz="800" cap="none" spc="0" baseline="0">
                <a:solidFill>
                  <a:schemeClr val="tx1"/>
                </a:solidFill>
              </a:defRPr>
            </a:lvl1p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01752" y="2047284"/>
            <a:ext cx="11604046" cy="4234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3E5EF3F-856F-01A0-B658-94EAB13FC060}"/>
              </a:ext>
            </a:extLst>
          </p:cNvPr>
          <p:cNvCxnSpPr>
            <a:cxnSpLocks/>
          </p:cNvCxnSpPr>
          <p:nvPr/>
        </p:nvCxnSpPr>
        <p:spPr>
          <a:xfrm flipH="1">
            <a:off x="394716" y="751313"/>
            <a:ext cx="1140256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96939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Lst>
  <p:hf hdr="0"/>
  <p:txStyles>
    <p:titleStyle>
      <a:lvl1pPr algn="l" defTabSz="914400" rtl="0" eaLnBrk="1" latinLnBrk="0" hangingPunct="1">
        <a:lnSpc>
          <a:spcPct val="85000"/>
        </a:lnSpc>
        <a:spcBef>
          <a:spcPct val="0"/>
        </a:spcBef>
        <a:buNone/>
        <a:defRPr sz="2800" b="0" kern="1200" spc="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spc="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pos="168" userDrawn="1">
          <p15:clr>
            <a:srgbClr val="F26B43"/>
          </p15:clr>
        </p15:guide>
        <p15:guide id="22" orient="horz" pos="2160" userDrawn="1">
          <p15:clr>
            <a:srgbClr val="F26B43"/>
          </p15:clr>
        </p15:guide>
        <p15:guide id="23" pos="4800" userDrawn="1">
          <p15:clr>
            <a:srgbClr val="F26B43"/>
          </p15:clr>
        </p15:guide>
        <p15:guide id="24" orient="horz" pos="480" userDrawn="1">
          <p15:clr>
            <a:srgbClr val="F26B43"/>
          </p15:clr>
        </p15:guide>
        <p15:guide id="25" orient="horz" pos="864" userDrawn="1">
          <p15:clr>
            <a:srgbClr val="F26B43"/>
          </p15:clr>
        </p15:guide>
        <p15:guide id="26" pos="7392" userDrawn="1">
          <p15:clr>
            <a:srgbClr val="F26B43"/>
          </p15:clr>
        </p15:guide>
        <p15:guide id="27" orient="horz" pos="3840" userDrawn="1">
          <p15:clr>
            <a:srgbClr val="F26B43"/>
          </p15:clr>
        </p15:guide>
        <p15:guide id="28" pos="240" userDrawn="1">
          <p15:clr>
            <a:srgbClr val="F26B43"/>
          </p15:clr>
        </p15:guide>
        <p15:guide id="29" pos="74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38.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laying fictional board game with pawns">
            <a:extLst>
              <a:ext uri="{FF2B5EF4-FFF2-40B4-BE49-F238E27FC236}">
                <a16:creationId xmlns:a16="http://schemas.microsoft.com/office/drawing/2014/main" id="{C63BF650-47B1-4F93-A636-6BB056BA2099}"/>
              </a:ext>
            </a:extLst>
          </p:cNvPr>
          <p:cNvPicPr>
            <a:picLocks noGrp="1" noChangeAspect="1"/>
          </p:cNvPicPr>
          <p:nvPr>
            <p:ph type="pic" sz="quarter" idx="13"/>
          </p:nvPr>
        </p:nvPicPr>
        <p:blipFill>
          <a:blip r:embed="rId3"/>
          <a:srcRect t="31227" b="31227"/>
          <a:stretch/>
        </p:blipFill>
        <p:spPr>
          <a:xfrm>
            <a:off x="6789" y="841326"/>
            <a:ext cx="12192001" cy="6857842"/>
          </a:xfrm>
          <a:noFill/>
        </p:spPr>
      </p:pic>
      <p:sp>
        <p:nvSpPr>
          <p:cNvPr id="3" name="Title 2">
            <a:extLst>
              <a:ext uri="{FF2B5EF4-FFF2-40B4-BE49-F238E27FC236}">
                <a16:creationId xmlns:a16="http://schemas.microsoft.com/office/drawing/2014/main" id="{E5BB0E9C-36AC-D57A-CA86-791EE9E261C2}"/>
              </a:ext>
            </a:extLst>
          </p:cNvPr>
          <p:cNvSpPr>
            <a:spLocks noGrp="1"/>
          </p:cNvSpPr>
          <p:nvPr>
            <p:ph type="title"/>
          </p:nvPr>
        </p:nvSpPr>
        <p:spPr>
          <a:xfrm>
            <a:off x="0" y="841247"/>
            <a:ext cx="6096000" cy="6857999"/>
          </a:xfrm>
        </p:spPr>
        <p:txBody>
          <a:bodyPr anchor="t">
            <a:normAutofit/>
          </a:bodyPr>
          <a:lstStyle/>
          <a:p>
            <a:r>
              <a:rPr lang="en-US"/>
              <a:t>Medway Kinship Zone – Early Learning from Implementation</a:t>
            </a:r>
          </a:p>
        </p:txBody>
      </p:sp>
      <p:sp>
        <p:nvSpPr>
          <p:cNvPr id="4" name="Subtitle 3">
            <a:extLst>
              <a:ext uri="{FF2B5EF4-FFF2-40B4-BE49-F238E27FC236}">
                <a16:creationId xmlns:a16="http://schemas.microsoft.com/office/drawing/2014/main" id="{C1B6019F-BFA7-FDFB-8435-7AD6C0164FC2}"/>
              </a:ext>
            </a:extLst>
          </p:cNvPr>
          <p:cNvSpPr>
            <a:spLocks noGrp="1"/>
          </p:cNvSpPr>
          <p:nvPr>
            <p:ph type="subTitle" idx="1"/>
          </p:nvPr>
        </p:nvSpPr>
        <p:spPr>
          <a:xfrm>
            <a:off x="-63" y="1051362"/>
            <a:ext cx="6096000" cy="4456112"/>
          </a:xfrm>
        </p:spPr>
        <p:txBody>
          <a:bodyPr anchor="b">
            <a:normAutofit/>
          </a:bodyPr>
          <a:lstStyle/>
          <a:p>
            <a:r>
              <a:rPr lang="en-US" dirty="0"/>
              <a:t>Insights gained from the initial rollout phase</a:t>
            </a:r>
          </a:p>
        </p:txBody>
      </p:sp>
      <p:sp>
        <p:nvSpPr>
          <p:cNvPr id="16" name="Footer Placeholder 5">
            <a:extLst>
              <a:ext uri="{FF2B5EF4-FFF2-40B4-BE49-F238E27FC236}">
                <a16:creationId xmlns:a16="http://schemas.microsoft.com/office/drawing/2014/main" id="{16597EB3-545E-8CB0-2202-882FEC63731C}"/>
              </a:ext>
            </a:extLst>
          </p:cNvPr>
          <p:cNvSpPr>
            <a:spLocks noGrp="1"/>
          </p:cNvSpPr>
          <p:nvPr>
            <p:ph type="ftr" sz="quarter" idx="15"/>
          </p:nvPr>
        </p:nvSpPr>
        <p:spPr>
          <a:xfrm>
            <a:off x="7622485" y="1892610"/>
            <a:ext cx="2509284" cy="365760"/>
          </a:xfrm>
        </p:spPr>
        <p:txBody>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BC987B76-4FF1-7F59-3BBA-5AA6F1227819}"/>
              </a:ext>
            </a:extLst>
          </p:cNvPr>
          <p:cNvSpPr>
            <a:spLocks noGrp="1"/>
          </p:cNvSpPr>
          <p:nvPr>
            <p:ph type="sldNum" sz="quarter" idx="16"/>
          </p:nvPr>
        </p:nvSpPr>
        <p:spPr>
          <a:xfrm>
            <a:off x="11300323" y="1051362"/>
            <a:ext cx="605475" cy="365760"/>
          </a:xfrm>
        </p:spPr>
        <p:txBody>
          <a:bodyPr anchor="ctr">
            <a:normAutofit/>
          </a:bodyPr>
          <a:lstStyle/>
          <a:p>
            <a:pPr>
              <a:spcAft>
                <a:spcPts val="600"/>
              </a:spcAft>
            </a:pPr>
            <a:fld id="{5E0677F5-4A8A-4BF1-96BE-3BAE8FBAFE2E}" type="slidenum">
              <a:rPr lang="en-US" smtClean="0"/>
              <a:pPr>
                <a:spcAft>
                  <a:spcPts val="600"/>
                </a:spcAft>
              </a:pPr>
              <a:t>1</a:t>
            </a:fld>
            <a:endParaRPr lang="en-US" dirty="0"/>
          </a:p>
        </p:txBody>
      </p:sp>
      <p:pic>
        <p:nvPicPr>
          <p:cNvPr id="9" name="Picture 8">
            <a:extLst>
              <a:ext uri="{FF2B5EF4-FFF2-40B4-BE49-F238E27FC236}">
                <a16:creationId xmlns:a16="http://schemas.microsoft.com/office/drawing/2014/main" id="{84DEFA39-ED62-8C12-B2AD-61B241B05FC7}"/>
              </a:ext>
            </a:extLst>
          </p:cNvPr>
          <p:cNvPicPr>
            <a:picLocks noChangeAspect="1"/>
          </p:cNvPicPr>
          <p:nvPr/>
        </p:nvPicPr>
        <p:blipFill>
          <a:blip r:embed="rId4"/>
          <a:stretch>
            <a:fillRect/>
          </a:stretch>
        </p:blipFill>
        <p:spPr>
          <a:xfrm>
            <a:off x="-63" y="0"/>
            <a:ext cx="12192000" cy="841248"/>
          </a:xfrm>
          <a:prstGeom prst="rect">
            <a:avLst/>
          </a:prstGeom>
        </p:spPr>
      </p:pic>
    </p:spTree>
    <p:extLst>
      <p:ext uri="{BB962C8B-B14F-4D97-AF65-F5344CB8AC3E}">
        <p14:creationId xmlns:p14="http://schemas.microsoft.com/office/powerpoint/2010/main" val="414416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DEFF2E-EC61-79C9-3AD9-A5643027EB19}"/>
              </a:ext>
            </a:extLst>
          </p:cNvPr>
          <p:cNvSpPr>
            <a:spLocks noGrp="1"/>
          </p:cNvSpPr>
          <p:nvPr>
            <p:ph type="title"/>
          </p:nvPr>
        </p:nvSpPr>
        <p:spPr>
          <a:xfrm>
            <a:off x="3018499" y="952500"/>
            <a:ext cx="8887299" cy="5636798"/>
          </a:xfrm>
        </p:spPr>
        <p:txBody>
          <a:bodyPr anchor="b">
            <a:normAutofit/>
          </a:bodyPr>
          <a:lstStyle/>
          <a:p>
            <a:r>
              <a:rPr lang="en-US"/>
              <a:t>Learning in Practice</a:t>
            </a:r>
          </a:p>
        </p:txBody>
      </p:sp>
      <p:sp>
        <p:nvSpPr>
          <p:cNvPr id="7" name="Slide Number Placeholder 6">
            <a:extLst>
              <a:ext uri="{FF2B5EF4-FFF2-40B4-BE49-F238E27FC236}">
                <a16:creationId xmlns:a16="http://schemas.microsoft.com/office/drawing/2014/main" id="{9D617B3A-BC14-851B-5D99-F07CF1F7CDE7}"/>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10</a:t>
            </a:fld>
            <a:endParaRPr lang="en-US"/>
          </a:p>
        </p:txBody>
      </p:sp>
    </p:spTree>
    <p:extLst>
      <p:ext uri="{BB962C8B-B14F-4D97-AF65-F5344CB8AC3E}">
        <p14:creationId xmlns:p14="http://schemas.microsoft.com/office/powerpoint/2010/main" val="1049950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85BE-9C5B-1FD4-FE28-26E7B607C573}"/>
              </a:ext>
            </a:extLst>
          </p:cNvPr>
          <p:cNvSpPr>
            <a:spLocks noGrp="1"/>
          </p:cNvSpPr>
          <p:nvPr>
            <p:ph type="title"/>
          </p:nvPr>
        </p:nvSpPr>
        <p:spPr>
          <a:xfrm>
            <a:off x="5210016" y="957435"/>
            <a:ext cx="6400800" cy="885847"/>
          </a:xfrm>
        </p:spPr>
        <p:txBody>
          <a:bodyPr anchor="b">
            <a:normAutofit/>
          </a:bodyPr>
          <a:lstStyle/>
          <a:p>
            <a:r>
              <a:rPr lang="en-US"/>
              <a:t>Key Early Learning from Medway</a:t>
            </a:r>
          </a:p>
        </p:txBody>
      </p:sp>
      <p:sp>
        <p:nvSpPr>
          <p:cNvPr id="5" name="Slide Number Placeholder 4">
            <a:extLst>
              <a:ext uri="{FF2B5EF4-FFF2-40B4-BE49-F238E27FC236}">
                <a16:creationId xmlns:a16="http://schemas.microsoft.com/office/drawing/2014/main" id="{BFA844DF-CE39-D72C-17A9-5B1393ED0B5A}"/>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11</a:t>
            </a:fld>
            <a:endParaRPr lang="en-US"/>
          </a:p>
        </p:txBody>
      </p:sp>
      <p:sp>
        <p:nvSpPr>
          <p:cNvPr id="7" name="Content Placeholder 6">
            <a:extLst>
              <a:ext uri="{FF2B5EF4-FFF2-40B4-BE49-F238E27FC236}">
                <a16:creationId xmlns:a16="http://schemas.microsoft.com/office/drawing/2014/main" id="{B2E99DDA-407F-02FE-DF48-45E3212F2D8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US" b="1"/>
              <a:t>Rapid Adaptation</a:t>
            </a:r>
          </a:p>
          <a:p>
            <a:pPr marL="0" lvl="1" indent="0">
              <a:buFont typeface="Arial" panose="020B0604020202020204" pitchFamily="34" charset="0"/>
              <a:buNone/>
            </a:pPr>
            <a:r>
              <a:rPr lang="en-US"/>
              <a:t>Medway quickly adapted forms and processes using frontline feedback to overcome initial program challenges effectively.</a:t>
            </a:r>
          </a:p>
          <a:p>
            <a:pPr marL="0" lvl="0" indent="0">
              <a:spcBef>
                <a:spcPts val="2500"/>
              </a:spcBef>
              <a:buFont typeface="Arial" panose="020B0604020202020204" pitchFamily="34" charset="0"/>
              <a:buNone/>
            </a:pPr>
            <a:r>
              <a:rPr lang="en-US" b="1"/>
              <a:t>Data-Driven Performance</a:t>
            </a:r>
          </a:p>
          <a:p>
            <a:pPr marL="0" lvl="1" indent="0">
              <a:buFont typeface="Arial" panose="020B0604020202020204" pitchFamily="34" charset="0"/>
              <a:buNone/>
            </a:pPr>
            <a:r>
              <a:rPr lang="en-US"/>
              <a:t>Building data from the start enabled informed, focused conversations and improved consistency through quality assurance.</a:t>
            </a:r>
          </a:p>
          <a:p>
            <a:pPr marL="0" lvl="0" indent="0">
              <a:spcBef>
                <a:spcPts val="2500"/>
              </a:spcBef>
              <a:buFont typeface="Arial" panose="020B0604020202020204" pitchFamily="34" charset="0"/>
              <a:buNone/>
            </a:pPr>
            <a:r>
              <a:rPr lang="en-US" b="1"/>
              <a:t>National Collaboration</a:t>
            </a:r>
          </a:p>
          <a:p>
            <a:pPr marL="0" lvl="1" indent="0">
              <a:buFont typeface="Arial" panose="020B0604020202020204" pitchFamily="34" charset="0"/>
              <a:buNone/>
            </a:pPr>
            <a:r>
              <a:rPr lang="en-US"/>
              <a:t>Engagement with other authorities and sector networks accelerated progress and supported collaborative problem-solving.</a:t>
            </a:r>
          </a:p>
          <a:p>
            <a:pPr marL="0" lvl="0" indent="0">
              <a:spcBef>
                <a:spcPts val="2500"/>
              </a:spcBef>
              <a:buFont typeface="Arial" panose="020B0604020202020204" pitchFamily="34" charset="0"/>
              <a:buNone/>
            </a:pPr>
            <a:r>
              <a:rPr lang="en-US" b="1"/>
              <a:t>Openness and Curiosity</a:t>
            </a:r>
          </a:p>
          <a:p>
            <a:pPr marL="0" lvl="1" indent="0">
              <a:buFont typeface="Arial" panose="020B0604020202020204" pitchFamily="34" charset="0"/>
              <a:buNone/>
            </a:pPr>
            <a:r>
              <a:rPr lang="en-US"/>
              <a:t>Openness to learning and diverse insights helped Medway navigate uncertainty with confidence and responsiveness.</a:t>
            </a:r>
          </a:p>
        </p:txBody>
      </p:sp>
      <p:pic>
        <p:nvPicPr>
          <p:cNvPr id="11" name="Picture Placeholder 10">
            <a:extLst>
              <a:ext uri="{FF2B5EF4-FFF2-40B4-BE49-F238E27FC236}">
                <a16:creationId xmlns:a16="http://schemas.microsoft.com/office/drawing/2014/main" id="{A3D17C80-7F3A-4E9C-EBED-4B000D0EF12B}"/>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2987" r="22987"/>
          <a:stretch>
            <a:fillRect/>
          </a:stretch>
        </p:blipFill>
        <p:spPr>
          <a:prstGeom prst="rect">
            <a:avLst/>
          </a:prstGeom>
          <a:blipFill>
            <a:blip r:embed="rId4">
              <a:alphaModFix amt="60000"/>
            </a:blip>
            <a:stretch>
              <a:fillRect/>
            </a:stretch>
          </a:blipFill>
        </p:spPr>
      </p:pic>
    </p:spTree>
    <p:extLst>
      <p:ext uri="{BB962C8B-B14F-4D97-AF65-F5344CB8AC3E}">
        <p14:creationId xmlns:p14="http://schemas.microsoft.com/office/powerpoint/2010/main" val="30180640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B388FD-2D46-C604-D9B5-CBB0911D20A2}"/>
              </a:ext>
            </a:extLst>
          </p:cNvPr>
          <p:cNvSpPr>
            <a:spLocks noGrp="1"/>
          </p:cNvSpPr>
          <p:nvPr>
            <p:ph type="title"/>
          </p:nvPr>
        </p:nvSpPr>
        <p:spPr>
          <a:xfrm>
            <a:off x="3018499" y="952500"/>
            <a:ext cx="8887299" cy="5636798"/>
          </a:xfrm>
        </p:spPr>
        <p:txBody>
          <a:bodyPr anchor="b">
            <a:normAutofit/>
          </a:bodyPr>
          <a:lstStyle/>
          <a:p>
            <a:r>
              <a:rPr lang="en-US"/>
              <a:t>Reaching Families</a:t>
            </a:r>
          </a:p>
        </p:txBody>
      </p:sp>
      <p:sp>
        <p:nvSpPr>
          <p:cNvPr id="7" name="Slide Number Placeholder 6">
            <a:extLst>
              <a:ext uri="{FF2B5EF4-FFF2-40B4-BE49-F238E27FC236}">
                <a16:creationId xmlns:a16="http://schemas.microsoft.com/office/drawing/2014/main" id="{099D04EA-BEE3-B3BB-DC1C-2B368A6F16A6}"/>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12</a:t>
            </a:fld>
            <a:endParaRPr lang="en-US"/>
          </a:p>
        </p:txBody>
      </p:sp>
    </p:spTree>
    <p:extLst>
      <p:ext uri="{BB962C8B-B14F-4D97-AF65-F5344CB8AC3E}">
        <p14:creationId xmlns:p14="http://schemas.microsoft.com/office/powerpoint/2010/main" val="32019057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13A1-71DF-A3C5-E384-671430FB27DD}"/>
              </a:ext>
            </a:extLst>
          </p:cNvPr>
          <p:cNvSpPr>
            <a:spLocks noGrp="1"/>
          </p:cNvSpPr>
          <p:nvPr>
            <p:ph type="title"/>
          </p:nvPr>
        </p:nvSpPr>
        <p:spPr>
          <a:xfrm>
            <a:off x="5210016" y="957435"/>
            <a:ext cx="6400800" cy="885847"/>
          </a:xfrm>
        </p:spPr>
        <p:txBody>
          <a:bodyPr anchor="b">
            <a:normAutofit/>
          </a:bodyPr>
          <a:lstStyle/>
          <a:p>
            <a:r>
              <a:rPr lang="en-US"/>
              <a:t>Engaging Kinship Carers Beyond Traditional Services</a:t>
            </a:r>
          </a:p>
        </p:txBody>
      </p:sp>
      <p:pic>
        <p:nvPicPr>
          <p:cNvPr id="8" name="Content Placeholder 7" descr="People at a job interview">
            <a:extLst>
              <a:ext uri="{FF2B5EF4-FFF2-40B4-BE49-F238E27FC236}">
                <a16:creationId xmlns:a16="http://schemas.microsoft.com/office/drawing/2014/main" id="{94118AAD-50C7-4F45-8866-2CF4D7D2192F}"/>
              </a:ext>
            </a:extLst>
          </p:cNvPr>
          <p:cNvPicPr>
            <a:picLocks noGrp="1" noChangeAspect="1"/>
          </p:cNvPicPr>
          <p:nvPr>
            <p:ph type="pic" sz="quarter" idx="15"/>
          </p:nvPr>
        </p:nvPicPr>
        <p:blipFill>
          <a:blip r:embed="rId3"/>
          <a:srcRect l="22599" r="31673" b="-1"/>
          <a:stretch>
            <a:fillRect/>
          </a:stretch>
        </p:blipFill>
        <p:spPr>
          <a:xfrm>
            <a:off x="2" y="10"/>
            <a:ext cx="4698090" cy="6857991"/>
          </a:xfrm>
        </p:spPr>
      </p:pic>
      <p:sp>
        <p:nvSpPr>
          <p:cNvPr id="5" name="Slide Number Placeholder 4">
            <a:extLst>
              <a:ext uri="{FF2B5EF4-FFF2-40B4-BE49-F238E27FC236}">
                <a16:creationId xmlns:a16="http://schemas.microsoft.com/office/drawing/2014/main" id="{11389C90-73F2-1554-459C-F9968CFB631B}"/>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13</a:t>
            </a:fld>
            <a:endParaRPr lang="en-US"/>
          </a:p>
        </p:txBody>
      </p:sp>
      <p:sp>
        <p:nvSpPr>
          <p:cNvPr id="7" name="Content Placeholder 6">
            <a:extLst>
              <a:ext uri="{FF2B5EF4-FFF2-40B4-BE49-F238E27FC236}">
                <a16:creationId xmlns:a16="http://schemas.microsoft.com/office/drawing/2014/main" id="{47F214BF-8A87-2941-DA69-265E707918BF}"/>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US" b="1"/>
              <a:t>Multi-Channel Engagement Strategy</a:t>
            </a:r>
          </a:p>
          <a:p>
            <a:pPr marL="0" lvl="1" indent="0">
              <a:buFont typeface="Arial" panose="020B0604020202020204" pitchFamily="34" charset="0"/>
              <a:buNone/>
            </a:pPr>
            <a:r>
              <a:rPr lang="en-US"/>
              <a:t>Medway uses varied communication channels to reach kinship carers beyond statutory services, ensuring broader outreach.</a:t>
            </a:r>
          </a:p>
          <a:p>
            <a:pPr marL="0" lvl="0" indent="0">
              <a:spcBef>
                <a:spcPts val="2500"/>
              </a:spcBef>
              <a:buFont typeface="Arial" panose="020B0604020202020204" pitchFamily="34" charset="0"/>
              <a:buNone/>
            </a:pPr>
            <a:r>
              <a:rPr lang="en-US" b="1"/>
              <a:t>Community and Education Partners</a:t>
            </a:r>
          </a:p>
          <a:p>
            <a:pPr marL="0" lvl="1" indent="0">
              <a:buFont typeface="Arial" panose="020B0604020202020204" pitchFamily="34" charset="0"/>
              <a:buNone/>
            </a:pPr>
            <a:r>
              <a:rPr lang="en-US"/>
              <a:t>Family Hubs and schools act as trusted points to identify and support kinship carers early and effectively.</a:t>
            </a:r>
          </a:p>
          <a:p>
            <a:pPr marL="0" lvl="0" indent="0">
              <a:spcBef>
                <a:spcPts val="2500"/>
              </a:spcBef>
              <a:buFont typeface="Arial" panose="020B0604020202020204" pitchFamily="34" charset="0"/>
              <a:buNone/>
            </a:pPr>
            <a:r>
              <a:rPr lang="en-US" b="1"/>
              <a:t>Tailored Communication Approaches</a:t>
            </a:r>
          </a:p>
          <a:p>
            <a:pPr marL="0" lvl="1" indent="0">
              <a:buFont typeface="Arial" panose="020B0604020202020204" pitchFamily="34" charset="0"/>
              <a:buNone/>
            </a:pPr>
            <a:r>
              <a:rPr lang="en-US"/>
              <a:t>Flexibility in communication style addresses diverse family preferences from digital platforms to face-to-face dialogue.</a:t>
            </a:r>
          </a:p>
          <a:p>
            <a:pPr marL="0" lvl="0" indent="0">
              <a:spcBef>
                <a:spcPts val="2500"/>
              </a:spcBef>
              <a:buFont typeface="Arial" panose="020B0604020202020204" pitchFamily="34" charset="0"/>
              <a:buNone/>
            </a:pPr>
            <a:r>
              <a:rPr lang="en-US" b="1"/>
              <a:t>Supportive Language and Tone</a:t>
            </a:r>
          </a:p>
          <a:p>
            <a:pPr marL="0" lvl="1" indent="0">
              <a:buFont typeface="Arial" panose="020B0604020202020204" pitchFamily="34" charset="0"/>
              <a:buNone/>
            </a:pPr>
            <a:r>
              <a:rPr lang="en-US"/>
              <a:t>Using empathetic and practical language improves engagement more than formal, statutory messaging.</a:t>
            </a:r>
          </a:p>
        </p:txBody>
      </p:sp>
    </p:spTree>
    <p:extLst>
      <p:ext uri="{BB962C8B-B14F-4D97-AF65-F5344CB8AC3E}">
        <p14:creationId xmlns:p14="http://schemas.microsoft.com/office/powerpoint/2010/main" val="222612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83DA9B-5F78-75E9-75D9-5818D800DADD}"/>
              </a:ext>
            </a:extLst>
          </p:cNvPr>
          <p:cNvSpPr>
            <a:spLocks noGrp="1"/>
          </p:cNvSpPr>
          <p:nvPr>
            <p:ph type="title"/>
          </p:nvPr>
        </p:nvSpPr>
        <p:spPr>
          <a:xfrm>
            <a:off x="3018499" y="952500"/>
            <a:ext cx="8887299" cy="5636798"/>
          </a:xfrm>
        </p:spPr>
        <p:txBody>
          <a:bodyPr anchor="b">
            <a:normAutofit/>
          </a:bodyPr>
          <a:lstStyle/>
          <a:p>
            <a:r>
              <a:rPr lang="en-US"/>
              <a:t>Reflections on Design Choices</a:t>
            </a:r>
          </a:p>
        </p:txBody>
      </p:sp>
      <p:sp>
        <p:nvSpPr>
          <p:cNvPr id="7" name="Slide Number Placeholder 6">
            <a:extLst>
              <a:ext uri="{FF2B5EF4-FFF2-40B4-BE49-F238E27FC236}">
                <a16:creationId xmlns:a16="http://schemas.microsoft.com/office/drawing/2014/main" id="{AE260D7E-67FD-F529-EA94-4A34D5A7D2B7}"/>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14</a:t>
            </a:fld>
            <a:endParaRPr lang="en-US"/>
          </a:p>
        </p:txBody>
      </p:sp>
    </p:spTree>
    <p:extLst>
      <p:ext uri="{BB962C8B-B14F-4D97-AF65-F5344CB8AC3E}">
        <p14:creationId xmlns:p14="http://schemas.microsoft.com/office/powerpoint/2010/main" val="16513125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A63DA-F307-C60F-9E62-3F3CBBC62415}"/>
              </a:ext>
            </a:extLst>
          </p:cNvPr>
          <p:cNvSpPr>
            <a:spLocks noGrp="1"/>
          </p:cNvSpPr>
          <p:nvPr>
            <p:ph type="title"/>
          </p:nvPr>
        </p:nvSpPr>
        <p:spPr>
          <a:xfrm>
            <a:off x="5210016" y="957435"/>
            <a:ext cx="6400800" cy="885847"/>
          </a:xfrm>
        </p:spPr>
        <p:txBody>
          <a:bodyPr anchor="b">
            <a:normAutofit/>
          </a:bodyPr>
          <a:lstStyle/>
          <a:p>
            <a:r>
              <a:rPr lang="en-US"/>
              <a:t>What Medway Would Do Again</a:t>
            </a:r>
          </a:p>
        </p:txBody>
      </p:sp>
      <p:pic>
        <p:nvPicPr>
          <p:cNvPr id="8" name="Content Placeholder 7" descr="Shot of a group of coworkers discussing something on a laptop during a meeting">
            <a:extLst>
              <a:ext uri="{FF2B5EF4-FFF2-40B4-BE49-F238E27FC236}">
                <a16:creationId xmlns:a16="http://schemas.microsoft.com/office/drawing/2014/main" id="{3A48AC4A-A106-4B20-80AE-AA3DA04408B3}"/>
              </a:ext>
            </a:extLst>
          </p:cNvPr>
          <p:cNvPicPr>
            <a:picLocks noGrp="1" noChangeAspect="1"/>
          </p:cNvPicPr>
          <p:nvPr>
            <p:ph type="pic" sz="quarter" idx="15"/>
          </p:nvPr>
        </p:nvPicPr>
        <p:blipFill>
          <a:blip r:embed="rId3"/>
          <a:srcRect l="45858" r="8244" b="2"/>
          <a:stretch>
            <a:fillRect/>
          </a:stretch>
        </p:blipFill>
        <p:spPr>
          <a:xfrm>
            <a:off x="2" y="10"/>
            <a:ext cx="4698090" cy="6857991"/>
          </a:xfrm>
          <a:noFill/>
        </p:spPr>
      </p:pic>
      <p:sp>
        <p:nvSpPr>
          <p:cNvPr id="5" name="Slide Number Placeholder 4">
            <a:extLst>
              <a:ext uri="{FF2B5EF4-FFF2-40B4-BE49-F238E27FC236}">
                <a16:creationId xmlns:a16="http://schemas.microsoft.com/office/drawing/2014/main" id="{12EC8753-4997-AFDE-2317-520E98D883D9}"/>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15</a:t>
            </a:fld>
            <a:endParaRPr lang="en-US"/>
          </a:p>
        </p:txBody>
      </p:sp>
      <p:sp>
        <p:nvSpPr>
          <p:cNvPr id="7" name="Content Placeholder 6">
            <a:extLst>
              <a:ext uri="{FF2B5EF4-FFF2-40B4-BE49-F238E27FC236}">
                <a16:creationId xmlns:a16="http://schemas.microsoft.com/office/drawing/2014/main" id="{25BE58F9-A093-E3A9-ED06-2FEC8568A57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GB" b="1"/>
              <a:t>Strong Governance</a:t>
            </a:r>
          </a:p>
          <a:p>
            <a:pPr marL="0" lvl="1" indent="0">
              <a:buFont typeface="Arial" panose="020B0604020202020204" pitchFamily="34" charset="0"/>
              <a:buNone/>
            </a:pPr>
            <a:r>
              <a:rPr lang="en-GB"/>
              <a:t>Early investment in governance provided clarity, confidence, and supported timely decision-making throughout the project.</a:t>
            </a:r>
          </a:p>
          <a:p>
            <a:pPr marL="0" lvl="0" indent="0">
              <a:spcBef>
                <a:spcPts val="2500"/>
              </a:spcBef>
              <a:buFont typeface="Arial" panose="020B0604020202020204" pitchFamily="34" charset="0"/>
              <a:buNone/>
            </a:pPr>
            <a:r>
              <a:rPr lang="en-GB" b="1"/>
              <a:t>Multi-Agency Collaboration</a:t>
            </a:r>
          </a:p>
          <a:p>
            <a:pPr marL="0" lvl="1" indent="0">
              <a:buFont typeface="Arial" panose="020B0604020202020204" pitchFamily="34" charset="0"/>
              <a:buNone/>
            </a:pPr>
            <a:r>
              <a:rPr lang="en-GB"/>
              <a:t>Collaboration between services and partners reduced duplication and strengthened shared ownership from the outset.</a:t>
            </a:r>
          </a:p>
          <a:p>
            <a:pPr marL="0" lvl="0" indent="0">
              <a:spcBef>
                <a:spcPts val="2500"/>
              </a:spcBef>
              <a:buFont typeface="Arial" panose="020B0604020202020204" pitchFamily="34" charset="0"/>
              <a:buNone/>
            </a:pPr>
            <a:r>
              <a:rPr lang="en-GB" b="1"/>
              <a:t>Data-Driven Decisions</a:t>
            </a:r>
          </a:p>
          <a:p>
            <a:pPr marL="0" lvl="1" indent="0">
              <a:buFont typeface="Arial" panose="020B0604020202020204" pitchFamily="34" charset="0"/>
              <a:buNone/>
            </a:pPr>
            <a:r>
              <a:rPr lang="en-GB"/>
              <a:t>Using data to guide decisions helped move conversations beyond opinion and improve over time.</a:t>
            </a:r>
          </a:p>
          <a:p>
            <a:pPr marL="0" lvl="0" indent="0">
              <a:spcBef>
                <a:spcPts val="2500"/>
              </a:spcBef>
              <a:buFont typeface="Arial" panose="020B0604020202020204" pitchFamily="34" charset="0"/>
              <a:buNone/>
            </a:pPr>
            <a:r>
              <a:rPr lang="en-GB" b="1"/>
              <a:t>Culture of Continuous Improvement</a:t>
            </a:r>
          </a:p>
          <a:p>
            <a:pPr marL="0" lvl="1" indent="0">
              <a:buFont typeface="Arial" panose="020B0604020202020204" pitchFamily="34" charset="0"/>
              <a:buNone/>
            </a:pPr>
            <a:r>
              <a:rPr lang="en-GB"/>
              <a:t>Commitment to learning and adapting without fear of failure sustained momentum and empowered teams.</a:t>
            </a:r>
          </a:p>
        </p:txBody>
      </p:sp>
    </p:spTree>
    <p:extLst>
      <p:ext uri="{BB962C8B-B14F-4D97-AF65-F5344CB8AC3E}">
        <p14:creationId xmlns:p14="http://schemas.microsoft.com/office/powerpoint/2010/main" val="22430473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B5655-6840-D1A9-AB8E-7A3A8EF1546D}"/>
              </a:ext>
            </a:extLst>
          </p:cNvPr>
          <p:cNvSpPr>
            <a:spLocks noGrp="1"/>
          </p:cNvSpPr>
          <p:nvPr>
            <p:ph type="title"/>
          </p:nvPr>
        </p:nvSpPr>
        <p:spPr>
          <a:xfrm>
            <a:off x="3018499" y="952500"/>
            <a:ext cx="8887299" cy="5636798"/>
          </a:xfrm>
        </p:spPr>
        <p:txBody>
          <a:bodyPr anchor="b">
            <a:normAutofit/>
          </a:bodyPr>
          <a:lstStyle/>
          <a:p>
            <a:r>
              <a:rPr lang="en-US"/>
              <a:t>Looking Ahead</a:t>
            </a:r>
          </a:p>
        </p:txBody>
      </p:sp>
      <p:sp>
        <p:nvSpPr>
          <p:cNvPr id="7" name="Slide Number Placeholder 6">
            <a:extLst>
              <a:ext uri="{FF2B5EF4-FFF2-40B4-BE49-F238E27FC236}">
                <a16:creationId xmlns:a16="http://schemas.microsoft.com/office/drawing/2014/main" id="{9D61E6C3-228B-52CF-3DD9-449CB7F4F344}"/>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16</a:t>
            </a:fld>
            <a:endParaRPr lang="en-US"/>
          </a:p>
        </p:txBody>
      </p:sp>
    </p:spTree>
    <p:extLst>
      <p:ext uri="{BB962C8B-B14F-4D97-AF65-F5344CB8AC3E}">
        <p14:creationId xmlns:p14="http://schemas.microsoft.com/office/powerpoint/2010/main" val="8330295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86539-7BF4-DE9B-00D3-E578366B681C}"/>
              </a:ext>
            </a:extLst>
          </p:cNvPr>
          <p:cNvSpPr>
            <a:spLocks noGrp="1"/>
          </p:cNvSpPr>
          <p:nvPr>
            <p:ph type="title"/>
          </p:nvPr>
        </p:nvSpPr>
        <p:spPr>
          <a:xfrm>
            <a:off x="5210016" y="957435"/>
            <a:ext cx="6400800" cy="885847"/>
          </a:xfrm>
        </p:spPr>
        <p:txBody>
          <a:bodyPr anchor="b">
            <a:normAutofit/>
          </a:bodyPr>
          <a:lstStyle/>
          <a:p>
            <a:r>
              <a:rPr lang="en-US"/>
              <a:t>Final Reflections and the Journey Ahead</a:t>
            </a:r>
          </a:p>
        </p:txBody>
      </p:sp>
      <p:pic>
        <p:nvPicPr>
          <p:cNvPr id="8" name="Content Placeholder 7" descr="High angle shot of a group of businesspeople joining their hands in solidarity during a meeting in a modern office">
            <a:extLst>
              <a:ext uri="{FF2B5EF4-FFF2-40B4-BE49-F238E27FC236}">
                <a16:creationId xmlns:a16="http://schemas.microsoft.com/office/drawing/2014/main" id="{1BD7E121-7AD3-4874-B88A-4200F163C69D}"/>
              </a:ext>
            </a:extLst>
          </p:cNvPr>
          <p:cNvPicPr>
            <a:picLocks noGrp="1" noChangeAspect="1"/>
          </p:cNvPicPr>
          <p:nvPr>
            <p:ph type="pic" sz="quarter" idx="15"/>
          </p:nvPr>
        </p:nvPicPr>
        <p:blipFill>
          <a:blip r:embed="rId3"/>
          <a:srcRect l="24828" r="24828"/>
          <a:stretch/>
        </p:blipFill>
        <p:spPr>
          <a:xfrm>
            <a:off x="345" y="0"/>
            <a:ext cx="4697405" cy="6858001"/>
          </a:xfrm>
          <a:noFill/>
        </p:spPr>
      </p:pic>
      <p:sp>
        <p:nvSpPr>
          <p:cNvPr id="5" name="Slide Number Placeholder 4">
            <a:extLst>
              <a:ext uri="{FF2B5EF4-FFF2-40B4-BE49-F238E27FC236}">
                <a16:creationId xmlns:a16="http://schemas.microsoft.com/office/drawing/2014/main" id="{99F91AB1-58B0-9A1B-2BFC-095F0CE96FB7}"/>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17</a:t>
            </a:fld>
            <a:endParaRPr lang="en-US"/>
          </a:p>
        </p:txBody>
      </p:sp>
      <p:sp>
        <p:nvSpPr>
          <p:cNvPr id="7" name="Content Placeholder 6">
            <a:extLst>
              <a:ext uri="{FF2B5EF4-FFF2-40B4-BE49-F238E27FC236}">
                <a16:creationId xmlns:a16="http://schemas.microsoft.com/office/drawing/2014/main" id="{E2BEF201-9844-A659-C023-27B5B517284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GB" b="1"/>
              <a:t>Culture of Collaboration</a:t>
            </a:r>
          </a:p>
          <a:p>
            <a:pPr marL="0" lvl="1" indent="0">
              <a:buFont typeface="Arial" panose="020B0604020202020204" pitchFamily="34" charset="0"/>
              <a:buNone/>
            </a:pPr>
            <a:r>
              <a:rPr lang="en-GB"/>
              <a:t>Successful delivery depends on a culture embedding collaboration, accountability, and focus on family outcomes across teams.</a:t>
            </a:r>
          </a:p>
          <a:p>
            <a:pPr marL="0" lvl="0" indent="0">
              <a:spcBef>
                <a:spcPts val="2500"/>
              </a:spcBef>
              <a:buFont typeface="Arial" panose="020B0604020202020204" pitchFamily="34" charset="0"/>
              <a:buNone/>
            </a:pPr>
            <a:r>
              <a:rPr lang="en-GB" b="1"/>
              <a:t>Benefits Realisation &amp; Measurement</a:t>
            </a:r>
          </a:p>
          <a:p>
            <a:pPr marL="0" lvl="1" indent="0">
              <a:buFont typeface="Arial" panose="020B0604020202020204" pitchFamily="34" charset="0"/>
              <a:buNone/>
            </a:pPr>
            <a:r>
              <a:rPr lang="en-GB"/>
              <a:t>Defining, measuring, and evidencing intended outcomes strengthens performance and supports sophisticated impact analysis.</a:t>
            </a:r>
          </a:p>
          <a:p>
            <a:pPr marL="0" lvl="0" indent="0">
              <a:spcBef>
                <a:spcPts val="2500"/>
              </a:spcBef>
              <a:buFont typeface="Arial" panose="020B0604020202020204" pitchFamily="34" charset="0"/>
              <a:buNone/>
            </a:pPr>
            <a:r>
              <a:rPr lang="en-GB" b="1"/>
              <a:t>Risk Management &amp; Sustainability</a:t>
            </a:r>
          </a:p>
          <a:p>
            <a:pPr marL="0" lvl="1" indent="0">
              <a:buFont typeface="Arial" panose="020B0604020202020204" pitchFamily="34" charset="0"/>
              <a:buNone/>
            </a:pPr>
            <a:r>
              <a:rPr lang="en-GB"/>
              <a:t>Formal risk management anticipates challenges, while planning ensures long-term programme sustainability and maintained gains.</a:t>
            </a:r>
          </a:p>
          <a:p>
            <a:pPr marL="0" lvl="0" indent="0">
              <a:spcBef>
                <a:spcPts val="2500"/>
              </a:spcBef>
              <a:buFont typeface="Arial" panose="020B0604020202020204" pitchFamily="34" charset="0"/>
              <a:buNone/>
            </a:pPr>
            <a:r>
              <a:rPr lang="en-GB" b="1"/>
              <a:t>Family-Centered Governance</a:t>
            </a:r>
          </a:p>
          <a:p>
            <a:pPr marL="0" lvl="1" indent="0">
              <a:buFont typeface="Arial" panose="020B0604020202020204" pitchFamily="34" charset="0"/>
              <a:buNone/>
            </a:pPr>
            <a:r>
              <a:rPr lang="en-GB"/>
              <a:t>Strong governance, data-informed decisions, and partner collaboration keep families central to programme success and learning.</a:t>
            </a:r>
          </a:p>
        </p:txBody>
      </p:sp>
    </p:spTree>
    <p:extLst>
      <p:ext uri="{BB962C8B-B14F-4D97-AF65-F5344CB8AC3E}">
        <p14:creationId xmlns:p14="http://schemas.microsoft.com/office/powerpoint/2010/main" val="33029900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850B1D-A4EC-4C9D-3A55-2A55397B1826}"/>
              </a:ext>
            </a:extLst>
          </p:cNvPr>
          <p:cNvSpPr>
            <a:spLocks noGrp="1"/>
          </p:cNvSpPr>
          <p:nvPr>
            <p:ph type="title"/>
          </p:nvPr>
        </p:nvSpPr>
        <p:spPr>
          <a:xfrm>
            <a:off x="268722" y="906109"/>
            <a:ext cx="3620078" cy="3445173"/>
          </a:xfrm>
        </p:spPr>
        <p:txBody>
          <a:bodyPr anchor="t">
            <a:normAutofit/>
          </a:bodyPr>
          <a:lstStyle/>
          <a:p>
            <a:r>
              <a:rPr lang="en-US"/>
              <a:t>From Implementation to Operational Maturity</a:t>
            </a:r>
          </a:p>
        </p:txBody>
      </p:sp>
      <p:sp>
        <p:nvSpPr>
          <p:cNvPr id="21" name="Subtitle 2">
            <a:extLst>
              <a:ext uri="{FF2B5EF4-FFF2-40B4-BE49-F238E27FC236}">
                <a16:creationId xmlns:a16="http://schemas.microsoft.com/office/drawing/2014/main" id="{8A4A6E58-DDE8-3742-581A-90B8C49C6E93}"/>
              </a:ext>
            </a:extLst>
          </p:cNvPr>
          <p:cNvSpPr>
            <a:spLocks noGrp="1"/>
          </p:cNvSpPr>
          <p:nvPr>
            <p:ph type="subTitle" idx="1"/>
          </p:nvPr>
        </p:nvSpPr>
        <p:spPr>
          <a:xfrm>
            <a:off x="268722" y="5473037"/>
            <a:ext cx="3521018" cy="880873"/>
          </a:xfrm>
        </p:spPr>
        <p:txBody>
          <a:bodyPr/>
          <a:lstStyle/>
          <a:p>
            <a:endParaRPr lang="en-US"/>
          </a:p>
        </p:txBody>
      </p:sp>
      <p:sp>
        <p:nvSpPr>
          <p:cNvPr id="7" name="Slide Number Placeholder 6">
            <a:extLst>
              <a:ext uri="{FF2B5EF4-FFF2-40B4-BE49-F238E27FC236}">
                <a16:creationId xmlns:a16="http://schemas.microsoft.com/office/drawing/2014/main" id="{D9F9E4B8-D49A-C530-BBEA-B7A1F77E8608}"/>
              </a:ext>
            </a:extLst>
          </p:cNvPr>
          <p:cNvSpPr>
            <a:spLocks noGrp="1"/>
          </p:cNvSpPr>
          <p:nvPr>
            <p:ph type="sldNum" sz="quarter" idx="16"/>
          </p:nvPr>
        </p:nvSpPr>
        <p:spPr>
          <a:xfrm>
            <a:off x="3760180" y="210114"/>
            <a:ext cx="495299" cy="365760"/>
          </a:xfrm>
        </p:spPr>
        <p:txBody>
          <a:bodyPr anchor="ctr">
            <a:normAutofit/>
          </a:bodyPr>
          <a:lstStyle/>
          <a:p>
            <a:pPr>
              <a:spcAft>
                <a:spcPts val="600"/>
              </a:spcAft>
            </a:pPr>
            <a:fld id="{5E0677F5-4A8A-4BF1-96BE-3BAE8FBAFE2E}" type="slidenum">
              <a:rPr lang="en-US" smtClean="0"/>
              <a:pPr>
                <a:spcAft>
                  <a:spcPts val="600"/>
                </a:spcAft>
              </a:pPr>
              <a:t>2</a:t>
            </a:fld>
            <a:endParaRPr lang="en-US"/>
          </a:p>
        </p:txBody>
      </p:sp>
      <p:pic>
        <p:nvPicPr>
          <p:cNvPr id="11" name="Picture Placeholder 10">
            <a:extLst>
              <a:ext uri="{FF2B5EF4-FFF2-40B4-BE49-F238E27FC236}">
                <a16:creationId xmlns:a16="http://schemas.microsoft.com/office/drawing/2014/main" id="{8F57A734-9385-8F11-3FF1-21F4A60D82D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000" b="5000"/>
          <a:stretch/>
        </p:blipFill>
        <p:spPr>
          <a:xfrm>
            <a:off x="4572000" y="0"/>
            <a:ext cx="7619999" cy="6858000"/>
          </a:xfrm>
          <a:prstGeom prst="rect">
            <a:avLst/>
          </a:prstGeom>
          <a:noFill/>
        </p:spPr>
      </p:pic>
    </p:spTree>
    <p:extLst>
      <p:ext uri="{BB962C8B-B14F-4D97-AF65-F5344CB8AC3E}">
        <p14:creationId xmlns:p14="http://schemas.microsoft.com/office/powerpoint/2010/main" val="8595193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5783A-C629-9EEF-0070-F5985D15FAAA}"/>
              </a:ext>
            </a:extLst>
          </p:cNvPr>
          <p:cNvSpPr>
            <a:spLocks noGrp="1"/>
          </p:cNvSpPr>
          <p:nvPr>
            <p:ph type="title"/>
          </p:nvPr>
        </p:nvSpPr>
        <p:spPr>
          <a:xfrm>
            <a:off x="5210016" y="957435"/>
            <a:ext cx="6400800" cy="885847"/>
          </a:xfrm>
        </p:spPr>
        <p:txBody>
          <a:bodyPr anchor="b">
            <a:normAutofit/>
          </a:bodyPr>
          <a:lstStyle/>
          <a:p>
            <a:r>
              <a:rPr lang="en-US"/>
              <a:t>Programme Overview and Purpose</a:t>
            </a:r>
          </a:p>
        </p:txBody>
      </p:sp>
      <p:pic>
        <p:nvPicPr>
          <p:cNvPr id="8" name="Content Placeholder 7" descr="High angle shot of a group of colleagues meeting in the boardroom">
            <a:extLst>
              <a:ext uri="{FF2B5EF4-FFF2-40B4-BE49-F238E27FC236}">
                <a16:creationId xmlns:a16="http://schemas.microsoft.com/office/drawing/2014/main" id="{4ABDEFA8-9466-4413-8850-746760B7F757}"/>
              </a:ext>
            </a:extLst>
          </p:cNvPr>
          <p:cNvPicPr>
            <a:picLocks noGrp="1" noChangeAspect="1"/>
          </p:cNvPicPr>
          <p:nvPr>
            <p:ph type="pic" sz="quarter" idx="15"/>
          </p:nvPr>
        </p:nvPicPr>
        <p:blipFill>
          <a:blip r:embed="rId3"/>
          <a:srcRect l="18308" r="35964" b="-1"/>
          <a:stretch>
            <a:fillRect/>
          </a:stretch>
        </p:blipFill>
        <p:spPr>
          <a:xfrm>
            <a:off x="2" y="10"/>
            <a:ext cx="4698090" cy="6857991"/>
          </a:xfrm>
        </p:spPr>
      </p:pic>
      <p:sp>
        <p:nvSpPr>
          <p:cNvPr id="5" name="Slide Number Placeholder 4">
            <a:extLst>
              <a:ext uri="{FF2B5EF4-FFF2-40B4-BE49-F238E27FC236}">
                <a16:creationId xmlns:a16="http://schemas.microsoft.com/office/drawing/2014/main" id="{8761448E-4C12-A4E5-B3AD-9088A77263C8}"/>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3</a:t>
            </a:fld>
            <a:endParaRPr lang="en-US"/>
          </a:p>
        </p:txBody>
      </p:sp>
      <p:sp>
        <p:nvSpPr>
          <p:cNvPr id="7" name="Content Placeholder 6">
            <a:extLst>
              <a:ext uri="{FF2B5EF4-FFF2-40B4-BE49-F238E27FC236}">
                <a16:creationId xmlns:a16="http://schemas.microsoft.com/office/drawing/2014/main" id="{9B4F4647-43D9-C5A6-DC6A-09840DD543E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US" b="1"/>
              <a:t>Programme Evolution</a:t>
            </a:r>
          </a:p>
          <a:p>
            <a:pPr marL="0" lvl="1" indent="0">
              <a:buFont typeface="Arial" panose="020B0604020202020204" pitchFamily="34" charset="0"/>
              <a:buNone/>
            </a:pPr>
            <a:r>
              <a:rPr lang="en-US"/>
              <a:t>Medway Kinship Zone is moving from initial implementation to operational maturity through real-world learning and adaptation.</a:t>
            </a:r>
          </a:p>
          <a:p>
            <a:pPr marL="0" lvl="0" indent="0">
              <a:spcBef>
                <a:spcPts val="2500"/>
              </a:spcBef>
              <a:buFont typeface="Arial" panose="020B0604020202020204" pitchFamily="34" charset="0"/>
              <a:buNone/>
            </a:pPr>
            <a:r>
              <a:rPr lang="en-US" b="1"/>
              <a:t>Core Purpose</a:t>
            </a:r>
          </a:p>
          <a:p>
            <a:pPr marL="0" lvl="1" indent="0">
              <a:buFont typeface="Arial" panose="020B0604020202020204" pitchFamily="34" charset="0"/>
              <a:buNone/>
            </a:pPr>
            <a:r>
              <a:rPr lang="en-US"/>
              <a:t>The programme ensures kinship carers get timely support, easing pressure on services and improving family wellbeing.</a:t>
            </a:r>
          </a:p>
          <a:p>
            <a:pPr marL="0" lvl="0" indent="0">
              <a:spcBef>
                <a:spcPts val="2500"/>
              </a:spcBef>
              <a:buFont typeface="Arial" panose="020B0604020202020204" pitchFamily="34" charset="0"/>
              <a:buNone/>
            </a:pPr>
            <a:r>
              <a:rPr lang="en-US" b="1"/>
              <a:t>Leadership and Alignment</a:t>
            </a:r>
          </a:p>
          <a:p>
            <a:pPr marL="0" lvl="1" indent="0">
              <a:buFont typeface="Arial" panose="020B0604020202020204" pitchFamily="34" charset="0"/>
              <a:buNone/>
            </a:pPr>
            <a:r>
              <a:rPr lang="en-US"/>
              <a:t>Clear leadership and shared vision have aligned teams and partners, focusing on outcomes during uncertainty.</a:t>
            </a:r>
          </a:p>
          <a:p>
            <a:pPr marL="0" lvl="0" indent="0">
              <a:spcBef>
                <a:spcPts val="2500"/>
              </a:spcBef>
              <a:buFont typeface="Arial" panose="020B0604020202020204" pitchFamily="34" charset="0"/>
              <a:buNone/>
            </a:pPr>
            <a:r>
              <a:rPr lang="en-US" b="1"/>
              <a:t>Learning and Improvement</a:t>
            </a:r>
          </a:p>
          <a:p>
            <a:pPr marL="0" lvl="1" indent="0">
              <a:buFont typeface="Arial" panose="020B0604020202020204" pitchFamily="34" charset="0"/>
              <a:buNone/>
            </a:pPr>
            <a:r>
              <a:rPr lang="en-US"/>
              <a:t>The programme uses a test-and-learn approach, emphasizing experimentation, reflection, and continuous improvement.</a:t>
            </a:r>
          </a:p>
        </p:txBody>
      </p:sp>
    </p:spTree>
    <p:extLst>
      <p:ext uri="{BB962C8B-B14F-4D97-AF65-F5344CB8AC3E}">
        <p14:creationId xmlns:p14="http://schemas.microsoft.com/office/powerpoint/2010/main" val="35925145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BD85BA-7259-EF33-D0D4-2E6D5A8F7E6A}"/>
              </a:ext>
            </a:extLst>
          </p:cNvPr>
          <p:cNvSpPr>
            <a:spLocks noGrp="1"/>
          </p:cNvSpPr>
          <p:nvPr>
            <p:ph type="title"/>
          </p:nvPr>
        </p:nvSpPr>
        <p:spPr>
          <a:xfrm>
            <a:off x="3018499" y="952500"/>
            <a:ext cx="8887299" cy="5636798"/>
          </a:xfrm>
        </p:spPr>
        <p:txBody>
          <a:bodyPr anchor="b">
            <a:normAutofit/>
          </a:bodyPr>
          <a:lstStyle/>
          <a:p>
            <a:r>
              <a:rPr lang="en-US"/>
              <a:t>Programme Foundations and Ways of Working</a:t>
            </a:r>
          </a:p>
        </p:txBody>
      </p:sp>
      <p:sp>
        <p:nvSpPr>
          <p:cNvPr id="7" name="Slide Number Placeholder 6">
            <a:extLst>
              <a:ext uri="{FF2B5EF4-FFF2-40B4-BE49-F238E27FC236}">
                <a16:creationId xmlns:a16="http://schemas.microsoft.com/office/drawing/2014/main" id="{00D2C93A-FF8E-E20A-627C-109E9A632225}"/>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4</a:t>
            </a:fld>
            <a:endParaRPr lang="en-US"/>
          </a:p>
        </p:txBody>
      </p:sp>
    </p:spTree>
    <p:extLst>
      <p:ext uri="{BB962C8B-B14F-4D97-AF65-F5344CB8AC3E}">
        <p14:creationId xmlns:p14="http://schemas.microsoft.com/office/powerpoint/2010/main" val="3308609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E14B2-3B6B-432E-07CD-6371754F89CF}"/>
              </a:ext>
            </a:extLst>
          </p:cNvPr>
          <p:cNvSpPr>
            <a:spLocks noGrp="1"/>
          </p:cNvSpPr>
          <p:nvPr>
            <p:ph type="title"/>
          </p:nvPr>
        </p:nvSpPr>
        <p:spPr>
          <a:xfrm>
            <a:off x="5210016" y="957435"/>
            <a:ext cx="6400800" cy="885847"/>
          </a:xfrm>
        </p:spPr>
        <p:txBody>
          <a:bodyPr anchor="b">
            <a:normAutofit/>
          </a:bodyPr>
          <a:lstStyle/>
          <a:p>
            <a:r>
              <a:rPr lang="en-US"/>
              <a:t>Setting the Context: The One Medway Approach</a:t>
            </a:r>
          </a:p>
        </p:txBody>
      </p:sp>
      <p:pic>
        <p:nvPicPr>
          <p:cNvPr id="8" name="Content Placeholder 7" descr="Diverse circle of friends. Focus on the back half of the circle. Similar:">
            <a:extLst>
              <a:ext uri="{FF2B5EF4-FFF2-40B4-BE49-F238E27FC236}">
                <a16:creationId xmlns:a16="http://schemas.microsoft.com/office/drawing/2014/main" id="{DD6CF096-EFDE-4193-B6CD-D151B5934F30}"/>
              </a:ext>
            </a:extLst>
          </p:cNvPr>
          <p:cNvPicPr>
            <a:picLocks noGrp="1" noChangeAspect="1"/>
          </p:cNvPicPr>
          <p:nvPr>
            <p:ph type="pic" sz="quarter" idx="15"/>
          </p:nvPr>
        </p:nvPicPr>
        <p:blipFill>
          <a:blip r:embed="rId3"/>
          <a:srcRect r="1431"/>
          <a:stretch>
            <a:fillRect/>
          </a:stretch>
        </p:blipFill>
        <p:spPr>
          <a:xfrm>
            <a:off x="2" y="10"/>
            <a:ext cx="4698090" cy="6857991"/>
          </a:xfrm>
        </p:spPr>
      </p:pic>
      <p:sp>
        <p:nvSpPr>
          <p:cNvPr id="5" name="Slide Number Placeholder 4">
            <a:extLst>
              <a:ext uri="{FF2B5EF4-FFF2-40B4-BE49-F238E27FC236}">
                <a16:creationId xmlns:a16="http://schemas.microsoft.com/office/drawing/2014/main" id="{87BECCED-BC0B-A44E-9CA4-E9E2EDC0BD23}"/>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5</a:t>
            </a:fld>
            <a:endParaRPr lang="en-US"/>
          </a:p>
        </p:txBody>
      </p:sp>
      <p:sp>
        <p:nvSpPr>
          <p:cNvPr id="7" name="Content Placeholder 6">
            <a:extLst>
              <a:ext uri="{FF2B5EF4-FFF2-40B4-BE49-F238E27FC236}">
                <a16:creationId xmlns:a16="http://schemas.microsoft.com/office/drawing/2014/main" id="{A37DD445-8B8F-FA5C-700E-8E5D478F77A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US" b="1"/>
              <a:t>Early Support for Families</a:t>
            </a:r>
          </a:p>
          <a:p>
            <a:pPr marL="0" lvl="1" indent="0">
              <a:buFont typeface="Arial" panose="020B0604020202020204" pitchFamily="34" charset="0"/>
              <a:buNone/>
            </a:pPr>
            <a:r>
              <a:rPr lang="en-US"/>
              <a:t>Timely intervention prevents crisis and improves long-term outcomes for children and kinship families.</a:t>
            </a:r>
          </a:p>
          <a:p>
            <a:pPr marL="0" lvl="0" indent="0">
              <a:spcBef>
                <a:spcPts val="2500"/>
              </a:spcBef>
              <a:buFont typeface="Arial" panose="020B0604020202020204" pitchFamily="34" charset="0"/>
              <a:buNone/>
            </a:pPr>
            <a:r>
              <a:rPr lang="en-US" b="1"/>
              <a:t>Multi-Agency Collaboration</a:t>
            </a:r>
          </a:p>
          <a:p>
            <a:pPr marL="0" lvl="1" indent="0">
              <a:buFont typeface="Arial" panose="020B0604020202020204" pitchFamily="34" charset="0"/>
              <a:buNone/>
            </a:pPr>
            <a:r>
              <a:rPr lang="en-US"/>
              <a:t>Coordinated efforts across diverse teams break down silos and address challenges collectively.</a:t>
            </a:r>
          </a:p>
          <a:p>
            <a:pPr marL="0" lvl="0" indent="0">
              <a:spcBef>
                <a:spcPts val="2500"/>
              </a:spcBef>
              <a:buFont typeface="Arial" panose="020B0604020202020204" pitchFamily="34" charset="0"/>
              <a:buNone/>
            </a:pPr>
            <a:r>
              <a:rPr lang="en-US" b="1"/>
              <a:t>Continuous Learning and Adaptation</a:t>
            </a:r>
          </a:p>
          <a:p>
            <a:pPr marL="0" lvl="1" indent="0">
              <a:buFont typeface="Arial" panose="020B0604020202020204" pitchFamily="34" charset="0"/>
              <a:buNone/>
            </a:pPr>
            <a:r>
              <a:rPr lang="en-US"/>
              <a:t>Rapid implementation with feedback-driven refinements fosters a culture of improvement and safety.</a:t>
            </a:r>
          </a:p>
          <a:p>
            <a:pPr marL="0" lvl="0" indent="0">
              <a:spcBef>
                <a:spcPts val="2500"/>
              </a:spcBef>
              <a:buFont typeface="Arial" panose="020B0604020202020204" pitchFamily="34" charset="0"/>
              <a:buNone/>
            </a:pPr>
            <a:r>
              <a:rPr lang="en-US" b="1"/>
              <a:t>Outcome-Focused Governance</a:t>
            </a:r>
          </a:p>
          <a:p>
            <a:pPr marL="0" lvl="1" indent="0">
              <a:buFont typeface="Arial" panose="020B0604020202020204" pitchFamily="34" charset="0"/>
              <a:buNone/>
            </a:pPr>
            <a:r>
              <a:rPr lang="en-US"/>
              <a:t>Clear governance ensures accountability focused on positive family experiences and child wellbeing.</a:t>
            </a:r>
          </a:p>
        </p:txBody>
      </p:sp>
    </p:spTree>
    <p:extLst>
      <p:ext uri="{BB962C8B-B14F-4D97-AF65-F5344CB8AC3E}">
        <p14:creationId xmlns:p14="http://schemas.microsoft.com/office/powerpoint/2010/main" val="25916592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244085-9AA1-60EF-6D29-2EAFB2446346}"/>
              </a:ext>
            </a:extLst>
          </p:cNvPr>
          <p:cNvSpPr>
            <a:spLocks noGrp="1"/>
          </p:cNvSpPr>
          <p:nvPr>
            <p:ph type="title"/>
          </p:nvPr>
        </p:nvSpPr>
        <p:spPr>
          <a:xfrm>
            <a:off x="3018499" y="952500"/>
            <a:ext cx="8887299" cy="5636798"/>
          </a:xfrm>
        </p:spPr>
        <p:txBody>
          <a:bodyPr anchor="b">
            <a:normAutofit/>
          </a:bodyPr>
          <a:lstStyle/>
          <a:p>
            <a:r>
              <a:rPr lang="en-US"/>
              <a:t>Enablers of Early Progress</a:t>
            </a:r>
          </a:p>
        </p:txBody>
      </p:sp>
      <p:sp>
        <p:nvSpPr>
          <p:cNvPr id="7" name="Slide Number Placeholder 6">
            <a:extLst>
              <a:ext uri="{FF2B5EF4-FFF2-40B4-BE49-F238E27FC236}">
                <a16:creationId xmlns:a16="http://schemas.microsoft.com/office/drawing/2014/main" id="{F9F24D1A-C5D6-8A72-F313-3144DEDCB09C}"/>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6</a:t>
            </a:fld>
            <a:endParaRPr lang="en-US"/>
          </a:p>
        </p:txBody>
      </p:sp>
    </p:spTree>
    <p:extLst>
      <p:ext uri="{BB962C8B-B14F-4D97-AF65-F5344CB8AC3E}">
        <p14:creationId xmlns:p14="http://schemas.microsoft.com/office/powerpoint/2010/main" val="39573287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D18EB-D46C-5F3C-B627-1706BB457F8F}"/>
              </a:ext>
            </a:extLst>
          </p:cNvPr>
          <p:cNvSpPr>
            <a:spLocks noGrp="1"/>
          </p:cNvSpPr>
          <p:nvPr>
            <p:ph type="title"/>
          </p:nvPr>
        </p:nvSpPr>
        <p:spPr>
          <a:xfrm>
            <a:off x="5210016" y="957435"/>
            <a:ext cx="6400800" cy="885847"/>
          </a:xfrm>
        </p:spPr>
        <p:txBody>
          <a:bodyPr anchor="b">
            <a:normAutofit/>
          </a:bodyPr>
          <a:lstStyle/>
          <a:p>
            <a:r>
              <a:rPr lang="en-US"/>
              <a:t>What Has Worked Well: Governance, Data, and Family Focus</a:t>
            </a:r>
          </a:p>
        </p:txBody>
      </p:sp>
      <p:pic>
        <p:nvPicPr>
          <p:cNvPr id="8" name="Content Placeholder 7" descr="Close up of business graphs and papers on a table">
            <a:extLst>
              <a:ext uri="{FF2B5EF4-FFF2-40B4-BE49-F238E27FC236}">
                <a16:creationId xmlns:a16="http://schemas.microsoft.com/office/drawing/2014/main" id="{8D371686-C4E0-4AF5-BFD9-B9F444C375DB}"/>
              </a:ext>
            </a:extLst>
          </p:cNvPr>
          <p:cNvPicPr>
            <a:picLocks noGrp="1" noChangeAspect="1"/>
          </p:cNvPicPr>
          <p:nvPr>
            <p:ph type="pic" sz="quarter" idx="15"/>
          </p:nvPr>
        </p:nvPicPr>
        <p:blipFill>
          <a:blip r:embed="rId3"/>
          <a:srcRect l="18459" r="35814" b="-1"/>
          <a:stretch>
            <a:fillRect/>
          </a:stretch>
        </p:blipFill>
        <p:spPr>
          <a:xfrm>
            <a:off x="2" y="10"/>
            <a:ext cx="4698090" cy="6857991"/>
          </a:xfrm>
        </p:spPr>
      </p:pic>
      <p:sp>
        <p:nvSpPr>
          <p:cNvPr id="5" name="Slide Number Placeholder 4">
            <a:extLst>
              <a:ext uri="{FF2B5EF4-FFF2-40B4-BE49-F238E27FC236}">
                <a16:creationId xmlns:a16="http://schemas.microsoft.com/office/drawing/2014/main" id="{04EE9078-BB04-3C13-E7F7-EDC8E348BF1C}"/>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7</a:t>
            </a:fld>
            <a:endParaRPr lang="en-US"/>
          </a:p>
        </p:txBody>
      </p:sp>
      <p:sp>
        <p:nvSpPr>
          <p:cNvPr id="7" name="Content Placeholder 6">
            <a:extLst>
              <a:ext uri="{FF2B5EF4-FFF2-40B4-BE49-F238E27FC236}">
                <a16:creationId xmlns:a16="http://schemas.microsoft.com/office/drawing/2014/main" id="{182D0BCB-6C76-0174-E6AA-6F558E82184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US" b="1"/>
              <a:t>Effective Governance Structure</a:t>
            </a:r>
          </a:p>
          <a:p>
            <a:pPr marL="0" lvl="1" indent="0">
              <a:buFont typeface="Arial" panose="020B0604020202020204" pitchFamily="34" charset="0"/>
              <a:buNone/>
            </a:pPr>
            <a:r>
              <a:rPr lang="en-US"/>
              <a:t>A clear Programme Board with defined roles ensured strong oversight and visible leadership.</a:t>
            </a:r>
          </a:p>
          <a:p>
            <a:pPr marL="0" lvl="0" indent="0">
              <a:spcBef>
                <a:spcPts val="2500"/>
              </a:spcBef>
              <a:buFont typeface="Arial" panose="020B0604020202020204" pitchFamily="34" charset="0"/>
              <a:buNone/>
            </a:pPr>
            <a:r>
              <a:rPr lang="en-US" b="1"/>
              <a:t>Data-Driven Monitoring</a:t>
            </a:r>
          </a:p>
          <a:p>
            <a:pPr marL="0" lvl="1" indent="0">
              <a:buFont typeface="Arial" panose="020B0604020202020204" pitchFamily="34" charset="0"/>
              <a:buNone/>
            </a:pPr>
            <a:r>
              <a:rPr lang="en-US"/>
              <a:t>Investment in data tools enabled early identification of issues and informed decision-making.</a:t>
            </a:r>
          </a:p>
          <a:p>
            <a:pPr marL="0" lvl="0" indent="0">
              <a:spcBef>
                <a:spcPts val="2500"/>
              </a:spcBef>
              <a:buFont typeface="Arial" panose="020B0604020202020204" pitchFamily="34" charset="0"/>
              <a:buNone/>
            </a:pPr>
            <a:r>
              <a:rPr lang="en-US" b="1"/>
              <a:t>Family Engagement Focus</a:t>
            </a:r>
          </a:p>
          <a:p>
            <a:pPr marL="0" lvl="1" indent="0">
              <a:buFont typeface="Arial" panose="020B0604020202020204" pitchFamily="34" charset="0"/>
              <a:buNone/>
            </a:pPr>
            <a:r>
              <a:rPr lang="en-US"/>
              <a:t>Engaging kinship carers ensured clear communication, reducing anxiety and improving support.</a:t>
            </a:r>
          </a:p>
          <a:p>
            <a:pPr marL="0" lvl="0" indent="0">
              <a:spcBef>
                <a:spcPts val="2500"/>
              </a:spcBef>
              <a:buFont typeface="Arial" panose="020B0604020202020204" pitchFamily="34" charset="0"/>
              <a:buNone/>
            </a:pPr>
            <a:r>
              <a:rPr lang="en-US" b="1"/>
              <a:t>Integrated Approach Benefits</a:t>
            </a:r>
          </a:p>
          <a:p>
            <a:pPr marL="0" lvl="1" indent="0">
              <a:buFont typeface="Arial" panose="020B0604020202020204" pitchFamily="34" charset="0"/>
              <a:buNone/>
            </a:pPr>
            <a:r>
              <a:rPr lang="en-US"/>
              <a:t>Combining governance, data, and family focus created resilience and balanced accountability with empathy.</a:t>
            </a:r>
          </a:p>
        </p:txBody>
      </p:sp>
    </p:spTree>
    <p:extLst>
      <p:ext uri="{BB962C8B-B14F-4D97-AF65-F5344CB8AC3E}">
        <p14:creationId xmlns:p14="http://schemas.microsoft.com/office/powerpoint/2010/main" val="24082037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31C489-0653-E3E8-2650-1EBB6D886C2E}"/>
              </a:ext>
            </a:extLst>
          </p:cNvPr>
          <p:cNvSpPr>
            <a:spLocks noGrp="1"/>
          </p:cNvSpPr>
          <p:nvPr>
            <p:ph type="title"/>
          </p:nvPr>
        </p:nvSpPr>
        <p:spPr>
          <a:xfrm>
            <a:off x="3018499" y="952500"/>
            <a:ext cx="8887299" cy="5636798"/>
          </a:xfrm>
        </p:spPr>
        <p:txBody>
          <a:bodyPr anchor="b">
            <a:normAutofit/>
          </a:bodyPr>
          <a:lstStyle/>
          <a:p>
            <a:r>
              <a:rPr lang="en-US"/>
              <a:t>Implementation Realities</a:t>
            </a:r>
          </a:p>
        </p:txBody>
      </p:sp>
      <p:sp>
        <p:nvSpPr>
          <p:cNvPr id="7" name="Slide Number Placeholder 6">
            <a:extLst>
              <a:ext uri="{FF2B5EF4-FFF2-40B4-BE49-F238E27FC236}">
                <a16:creationId xmlns:a16="http://schemas.microsoft.com/office/drawing/2014/main" id="{BECF0E80-AEAC-CE59-93E2-69444BAF872F}"/>
              </a:ext>
            </a:extLst>
          </p:cNvPr>
          <p:cNvSpPr>
            <a:spLocks noGrp="1"/>
          </p:cNvSpPr>
          <p:nvPr>
            <p:ph type="sldNum" sz="quarter" idx="12"/>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8</a:t>
            </a:fld>
            <a:endParaRPr lang="en-US"/>
          </a:p>
        </p:txBody>
      </p:sp>
    </p:spTree>
    <p:extLst>
      <p:ext uri="{BB962C8B-B14F-4D97-AF65-F5344CB8AC3E}">
        <p14:creationId xmlns:p14="http://schemas.microsoft.com/office/powerpoint/2010/main" val="18035113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1AF7-34EA-91BD-A190-87AF4AC75A97}"/>
              </a:ext>
            </a:extLst>
          </p:cNvPr>
          <p:cNvSpPr>
            <a:spLocks noGrp="1"/>
          </p:cNvSpPr>
          <p:nvPr>
            <p:ph type="title"/>
          </p:nvPr>
        </p:nvSpPr>
        <p:spPr>
          <a:xfrm>
            <a:off x="5210016" y="957435"/>
            <a:ext cx="6400800" cy="885847"/>
          </a:xfrm>
        </p:spPr>
        <p:txBody>
          <a:bodyPr anchor="b">
            <a:normAutofit/>
          </a:bodyPr>
          <a:lstStyle/>
          <a:p>
            <a:r>
              <a:rPr lang="en-US"/>
              <a:t>Challenges Encountered During Delivery</a:t>
            </a:r>
          </a:p>
        </p:txBody>
      </p:sp>
      <p:sp>
        <p:nvSpPr>
          <p:cNvPr id="5" name="Slide Number Placeholder 4">
            <a:extLst>
              <a:ext uri="{FF2B5EF4-FFF2-40B4-BE49-F238E27FC236}">
                <a16:creationId xmlns:a16="http://schemas.microsoft.com/office/drawing/2014/main" id="{DFAC2ED9-5A32-1C86-1305-91E32C262821}"/>
              </a:ext>
            </a:extLst>
          </p:cNvPr>
          <p:cNvSpPr>
            <a:spLocks noGrp="1"/>
          </p:cNvSpPr>
          <p:nvPr>
            <p:ph type="sldNum" sz="quarter" idx="18"/>
          </p:nvPr>
        </p:nvSpPr>
        <p:spPr>
          <a:xfrm>
            <a:off x="11300323" y="210114"/>
            <a:ext cx="605475" cy="365760"/>
          </a:xfrm>
        </p:spPr>
        <p:txBody>
          <a:bodyPr anchor="ctr">
            <a:normAutofit/>
          </a:bodyPr>
          <a:lstStyle/>
          <a:p>
            <a:pPr>
              <a:spcAft>
                <a:spcPts val="600"/>
              </a:spcAft>
            </a:pPr>
            <a:fld id="{5E0677F5-4A8A-4BF1-96BE-3BAE8FBAFE2E}" type="slidenum">
              <a:rPr lang="en-US" smtClean="0"/>
              <a:pPr>
                <a:spcAft>
                  <a:spcPts val="600"/>
                </a:spcAft>
              </a:pPr>
              <a:t>9</a:t>
            </a:fld>
            <a:endParaRPr lang="en-US"/>
          </a:p>
        </p:txBody>
      </p:sp>
      <p:sp>
        <p:nvSpPr>
          <p:cNvPr id="7" name="Content Placeholder 6">
            <a:extLst>
              <a:ext uri="{FF2B5EF4-FFF2-40B4-BE49-F238E27FC236}">
                <a16:creationId xmlns:a16="http://schemas.microsoft.com/office/drawing/2014/main" id="{B881B188-E5BA-4B17-43E9-343BB5FCE85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10016" y="2054715"/>
            <a:ext cx="6400800" cy="4502965"/>
          </a:xfrm>
        </p:spPr>
        <p:txBody>
          <a:bodyPr>
            <a:normAutofit/>
          </a:bodyPr>
          <a:lstStyle/>
          <a:p>
            <a:pPr marL="0" lvl="0" indent="0">
              <a:spcBef>
                <a:spcPts val="2500"/>
              </a:spcBef>
              <a:buFont typeface="Arial" panose="020B0604020202020204" pitchFamily="34" charset="0"/>
              <a:buNone/>
            </a:pPr>
            <a:r>
              <a:rPr lang="en-US" b="1"/>
              <a:t>Systems and Process Challenges</a:t>
            </a:r>
          </a:p>
          <a:p>
            <a:pPr marL="0" lvl="1" indent="0">
              <a:buFont typeface="Arial" panose="020B0604020202020204" pitchFamily="34" charset="0"/>
              <a:buNone/>
            </a:pPr>
            <a:r>
              <a:rPr lang="en-US"/>
              <a:t>Balancing new workflows with ongoing service delivery required pragmatic workarounds and long-term process redesign.</a:t>
            </a:r>
          </a:p>
          <a:p>
            <a:pPr marL="0" lvl="0" indent="0">
              <a:spcBef>
                <a:spcPts val="2500"/>
              </a:spcBef>
              <a:buFont typeface="Arial" panose="020B0604020202020204" pitchFamily="34" charset="0"/>
              <a:buNone/>
            </a:pPr>
            <a:r>
              <a:rPr lang="en-US" b="1"/>
              <a:t>Capacity Pressures</a:t>
            </a:r>
          </a:p>
          <a:p>
            <a:pPr marL="0" lvl="1" indent="0">
              <a:buFont typeface="Arial" panose="020B0604020202020204" pitchFamily="34" charset="0"/>
              <a:buNone/>
            </a:pPr>
            <a:r>
              <a:rPr lang="en-US"/>
              <a:t>Implementation demands strained stretched teams, needing flexibility, prioritisation, and leadership support.</a:t>
            </a:r>
          </a:p>
          <a:p>
            <a:pPr marL="0" lvl="0" indent="0">
              <a:spcBef>
                <a:spcPts val="2500"/>
              </a:spcBef>
              <a:buFont typeface="Arial" panose="020B0604020202020204" pitchFamily="34" charset="0"/>
              <a:buNone/>
            </a:pPr>
            <a:r>
              <a:rPr lang="en-US" b="1"/>
              <a:t>Data Quality Issues</a:t>
            </a:r>
          </a:p>
          <a:p>
            <a:pPr marL="0" lvl="1" indent="0">
              <a:buFont typeface="Arial" panose="020B0604020202020204" pitchFamily="34" charset="0"/>
              <a:buNone/>
            </a:pPr>
            <a:r>
              <a:rPr lang="en-US"/>
              <a:t>Early data was imperfect, requiring iterative improvements and honest discussions about limitations.</a:t>
            </a:r>
          </a:p>
          <a:p>
            <a:pPr marL="0" lvl="0" indent="0">
              <a:spcBef>
                <a:spcPts val="2500"/>
              </a:spcBef>
              <a:buFont typeface="Arial" panose="020B0604020202020204" pitchFamily="34" charset="0"/>
              <a:buNone/>
            </a:pPr>
            <a:r>
              <a:rPr lang="en-US" b="1"/>
              <a:t>Maintaining Momentum</a:t>
            </a:r>
          </a:p>
          <a:p>
            <a:pPr marL="0" lvl="1" indent="0">
              <a:buFont typeface="Arial" panose="020B0604020202020204" pitchFamily="34" charset="0"/>
              <a:buNone/>
            </a:pPr>
            <a:r>
              <a:rPr lang="en-US"/>
              <a:t>Focusing on progress through building, testing, and improving avoided stalling from waiting for perfection.</a:t>
            </a:r>
          </a:p>
        </p:txBody>
      </p:sp>
      <p:pic>
        <p:nvPicPr>
          <p:cNvPr id="9" name="Picture 8">
            <a:extLst>
              <a:ext uri="{FF2B5EF4-FFF2-40B4-BE49-F238E27FC236}">
                <a16:creationId xmlns:a16="http://schemas.microsoft.com/office/drawing/2014/main" id="{B478D951-EFAA-E92D-A8BB-DE387A58C3F6}"/>
              </a:ext>
            </a:extLst>
          </p:cNvPr>
          <p:cNvPicPr>
            <a:picLocks noChangeAspect="1"/>
          </p:cNvPicPr>
          <p:nvPr/>
        </p:nvPicPr>
        <p:blipFill>
          <a:blip r:embed="rId3"/>
          <a:stretch>
            <a:fillRect/>
          </a:stretch>
        </p:blipFill>
        <p:spPr>
          <a:xfrm>
            <a:off x="1751891" y="1700749"/>
            <a:ext cx="2254366" cy="3676839"/>
          </a:xfrm>
          <a:prstGeom prst="rect">
            <a:avLst/>
          </a:prstGeom>
        </p:spPr>
      </p:pic>
      <p:pic>
        <p:nvPicPr>
          <p:cNvPr id="13" name="Picture Placeholder 12">
            <a:extLst>
              <a:ext uri="{FF2B5EF4-FFF2-40B4-BE49-F238E27FC236}">
                <a16:creationId xmlns:a16="http://schemas.microsoft.com/office/drawing/2014/main" id="{CA62E0C1-5845-70BE-E05F-07949B7C1422}"/>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t="5243" b="5243"/>
          <a:stretch>
            <a:fillRect/>
          </a:stretch>
        </p:blipFill>
        <p:spPr>
          <a:prstGeom prst="rect">
            <a:avLst/>
          </a:prstGeom>
          <a:blipFill>
            <a:blip r:embed="rId4">
              <a:alphaModFix amt="60000"/>
            </a:blip>
            <a:stretch>
              <a:fillRect/>
            </a:stretch>
          </a:blipFill>
        </p:spPr>
      </p:pic>
    </p:spTree>
    <p:extLst>
      <p:ext uri="{BB962C8B-B14F-4D97-AF65-F5344CB8AC3E}">
        <p14:creationId xmlns:p14="http://schemas.microsoft.com/office/powerpoint/2010/main" val="4252279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Dark gradient">
  <a:themeElements>
    <a:clrScheme name="dark gradient">
      <a:dk1>
        <a:sysClr val="windowText" lastClr="000000"/>
      </a:dk1>
      <a:lt1>
        <a:sysClr val="window" lastClr="FFFFFF"/>
      </a:lt1>
      <a:dk2>
        <a:srgbClr val="0B0C12"/>
      </a:dk2>
      <a:lt2>
        <a:srgbClr val="ECF0FB"/>
      </a:lt2>
      <a:accent1>
        <a:srgbClr val="4970FF"/>
      </a:accent1>
      <a:accent2>
        <a:srgbClr val="712ED5"/>
      </a:accent2>
      <a:accent3>
        <a:srgbClr val="00C4B6"/>
      </a:accent3>
      <a:accent4>
        <a:srgbClr val="3633D1"/>
      </a:accent4>
      <a:accent5>
        <a:srgbClr val="4AB1FE"/>
      </a:accent5>
      <a:accent6>
        <a:srgbClr val="9E2FD5"/>
      </a:accent6>
      <a:hlink>
        <a:srgbClr val="4970FF"/>
      </a:hlink>
      <a:folHlink>
        <a:srgbClr val="8E24FF"/>
      </a:folHlink>
    </a:clrScheme>
    <a:fontScheme name="Custom 53">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 Gradient_wac_EF_v6" id="{47884C33-930F-4983-8A90-805F27C1336E}" vid="{C24D1BEE-D710-440D-8162-B32A89E9C6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2EB3B95483374DA79B80E8AB78D731" ma:contentTypeVersion="36" ma:contentTypeDescription="Create a new document." ma:contentTypeScope="" ma:versionID="2a817239afcfdedcc090d11c9bf500f9">
  <xsd:schema xmlns:xsd="http://www.w3.org/2001/XMLSchema" xmlns:xs="http://www.w3.org/2001/XMLSchema" xmlns:p="http://schemas.microsoft.com/office/2006/metadata/properties" xmlns:ns2="ea687a02-483e-436b-a7fb-a882d6627bed" xmlns:ns3="0603111c-53c3-4fa4-9fc9-571bae8c77d8" targetNamespace="http://schemas.microsoft.com/office/2006/metadata/properties" ma:root="true" ma:fieldsID="9f740dd6e65ecc46008d0b1dcdd489f0" ns2:_="" ns3:_="">
    <xsd:import namespace="ea687a02-483e-436b-a7fb-a882d6627bed"/>
    <xsd:import namespace="0603111c-53c3-4fa4-9fc9-571bae8c77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Status" minOccurs="0"/>
                <xsd:element ref="ns2:_Flow_SignoffStatus" minOccurs="0"/>
                <xsd:element ref="ns2:MediaServiceBillingMetadata" minOccurs="0"/>
                <xsd:element ref="ns2:Colour_x0020_Code_x0020_Categories" minOccurs="0"/>
                <xsd:element ref="ns2:Year" minOccurs="0"/>
                <xsd:element ref="ns2:Yearrecorded" minOccurs="0"/>
                <xsd:element ref="ns2:Topicsfeatured" minOccurs="0"/>
                <xsd:element ref="ns2:Topicsreferenced" minOccurs="0"/>
                <xsd:element ref="ns2:LocationofKC" minOccurs="0"/>
                <xsd:element ref="ns2:Howmanychildren_x003f_" minOccurs="0"/>
                <xsd:element ref="ns2:CYPages" minOccurs="0"/>
                <xsd:element ref="ns2:RelationshiptoKCCYP" minOccurs="0"/>
                <xsd:element ref="ns2:Alphabet" minOccurs="0"/>
                <xsd:element ref="ns2:Category" minOccurs="0"/>
                <xsd:element ref="ns2:Incl_x002e_subjectim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87a02-483e-436b-a7fb-a882d6627b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a686f78-fedb-42a3-a6dc-ce4ea9408d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Status" ma:index="25" nillable="true" ma:displayName="Status" ma:default="Drafts/Work in progress" ma:format="Dropdown" ma:internalName="Status">
      <xsd:simpleType>
        <xsd:union memberTypes="dms:Text">
          <xsd:simpleType>
            <xsd:restriction base="dms:Choice">
              <xsd:enumeration value="Drafts/Work in progress"/>
              <xsd:enumeration value="Ongoing"/>
              <xsd:enumeration value="Completed"/>
            </xsd:restriction>
          </xsd:simpleType>
        </xsd:union>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Colour_x0020_Code_x0020_Categories" ma:index="28" nillable="true" ma:displayName="Colour Code Categories" ma:default="Green - Current funder" ma:description="Colour Code Categories" ma:format="RadioButtons" ma:internalName="Colour_x0020_Code_x0020_Categories">
      <xsd:simpleType>
        <xsd:restriction base="dms:Choice">
          <xsd:enumeration value="Green - Current funder"/>
          <xsd:enumeration value="Orange - Previous funder"/>
          <xsd:enumeration value="Purple - Never funded"/>
          <xsd:enumeration value="Red - Closed"/>
          <xsd:enumeration value="Blue - Over income threshold"/>
        </xsd:restriction>
      </xsd:simpleType>
    </xsd:element>
    <xsd:element name="Year" ma:index="29" nillable="true" ma:displayName="Year supplied to FR" ma:description="Which year the document was supplied to FR team (not the individual case study!)" ma:format="Dropdown" ma:internalName="Year">
      <xsd:simpleType>
        <xsd:restriction base="dms:Choice">
          <xsd:enumeration value="Pre 2023"/>
          <xsd:enumeration value="2023"/>
          <xsd:enumeration value="2024"/>
          <xsd:enumeration value="2025"/>
          <xsd:enumeration value="2026"/>
        </xsd:restriction>
      </xsd:simpleType>
    </xsd:element>
    <xsd:element name="Yearrecorded" ma:index="30" nillable="true" ma:displayName="Year recorded/happened" ma:description="The year in which the case study was recorded or happened" ma:format="Dropdown" ma:internalName="Yearrecorded">
      <xsd:simpleType>
        <xsd:restriction base="dms:Choice">
          <xsd:enumeration value="Pre 2023"/>
          <xsd:enumeration value="2023"/>
          <xsd:enumeration value="2024"/>
          <xsd:enumeration value="2025"/>
          <xsd:enumeration value="2026"/>
          <xsd:enumeration value="Unknown"/>
        </xsd:restriction>
      </xsd:simpleType>
    </xsd:element>
    <xsd:element name="Topicsfeatured" ma:index="31" nillable="true" ma:displayName="Kinship Services" ma:description="Which areas of Kinships work are referenced in the case study" ma:format="Dropdown" ma:internalName="Topicsfeatured">
      <xsd:complexType>
        <xsd:complexContent>
          <xsd:extension base="dms:MultiChoice">
            <xsd:sequence>
              <xsd:element name="Value" maxOccurs="unbounded" minOccurs="0" nillable="true">
                <xsd:simpleType>
                  <xsd:restriction base="dms:Choice">
                    <xsd:enumeration value="Advice"/>
                    <xsd:enumeration value="Peer Support"/>
                    <xsd:enumeration value="Someone Like Me"/>
                    <xsd:enumeration value="Campaigning"/>
                    <xsd:enumeration value="Grants Officer"/>
                    <xsd:enumeration value="Family Worker"/>
                    <xsd:enumeration value="Training &amp; Workshops"/>
                    <xsd:enumeration value="Research / Co-development"/>
                  </xsd:restriction>
                </xsd:simpleType>
              </xsd:element>
            </xsd:sequence>
          </xsd:extension>
        </xsd:complexContent>
      </xsd:complexType>
    </xsd:element>
    <xsd:element name="Topicsreferenced" ma:index="32" nillable="true" ma:displayName="Topics referenced" ma:description="Which topics and challenges are mentioned in the case study" ma:format="Dropdown" ma:internalName="Topicsreferenced">
      <xsd:complexType>
        <xsd:complexContent>
          <xsd:extension base="dms:MultiChoice">
            <xsd:sequence>
              <xsd:element name="Value" maxOccurs="unbounded" minOccurs="0" nillable="true">
                <xsd:simpleType>
                  <xsd:restriction base="dms:Choice">
                    <xsd:enumeration value="Financial"/>
                    <xsd:enumeration value="Legal"/>
                    <xsd:enumeration value="Physical health"/>
                    <xsd:enumeration value="Mental health"/>
                    <xsd:enumeration value="Isolation / loneliness"/>
                    <xsd:enumeration value="Living arrangements"/>
                    <xsd:enumeration value="Contact with parents"/>
                    <xsd:enumeration value="Abuse / neglect"/>
                    <xsd:enumeration value="CYP behaviour"/>
                    <xsd:enumeration value="SEND"/>
                    <xsd:enumeration value="School"/>
                    <xsd:enumeration value="Employment"/>
                    <xsd:enumeration value="Local Authority"/>
                    <xsd:enumeration value="Police / Prison"/>
                    <xsd:enumeration value="Bereavement"/>
                    <xsd:enumeration value="Minority groups (incl. LGBTQ+)"/>
                  </xsd:restriction>
                </xsd:simpleType>
              </xsd:element>
            </xsd:sequence>
          </xsd:extension>
        </xsd:complexContent>
      </xsd:complexType>
    </xsd:element>
    <xsd:element name="LocationofKC" ma:index="33" nillable="true" ma:displayName="Location of KC" ma:description="Where does the featured KC live?" ma:format="Dropdown" ma:internalName="LocationofKC">
      <xsd:simpleType>
        <xsd:restriction base="dms:Choice">
          <xsd:enumeration value="NE England"/>
          <xsd:enumeration value="NW England"/>
          <xsd:enumeration value="Yorkshire &amp; Humber"/>
          <xsd:enumeration value="Wales"/>
          <xsd:enumeration value="W Midlands"/>
          <xsd:enumeration value="E Midlands"/>
          <xsd:enumeration value="E England"/>
          <xsd:enumeration value="London"/>
          <xsd:enumeration value="SW England"/>
          <xsd:enumeration value="SE England"/>
        </xsd:restriction>
      </xsd:simpleType>
    </xsd:element>
    <xsd:element name="Howmanychildren_x003f_" ma:index="34" nillable="true" ma:displayName="How many children?" ma:description="How many children is the KC raising (incl. biological if known)" ma:format="Dropdown" ma:internalName="Howmanychildren_x003f_">
      <xsd:simpleType>
        <xsd:restriction base="dms:Choice">
          <xsd:enumeration value="1"/>
          <xsd:enumeration value="2"/>
          <xsd:enumeration value="3 or more"/>
        </xsd:restriction>
      </xsd:simpleType>
    </xsd:element>
    <xsd:element name="CYPages" ma:index="35" nillable="true" ma:displayName="CYP ages" ma:description="How old is/are the kinship child/children?" ma:format="Dropdown" ma:internalName="CYPages">
      <xsd:simpleType>
        <xsd:restriction base="dms:Choice">
          <xsd:enumeration value="Under 2"/>
          <xsd:enumeration value="2-5"/>
          <xsd:enumeration value="5-10"/>
          <xsd:enumeration value="10-15"/>
          <xsd:enumeration value="16-18"/>
          <xsd:enumeration value="18+"/>
          <xsd:enumeration value="Multiple / Various"/>
        </xsd:restriction>
      </xsd:simpleType>
    </xsd:element>
    <xsd:element name="RelationshiptoKCCYP" ma:index="36" nillable="true" ma:displayName="KC relationship to CYP" ma:description="How is the KC related (or not) to the CYP they care for?" ma:format="Dropdown" ma:internalName="RelationshiptoKCCYP">
      <xsd:simpleType>
        <xsd:restriction base="dms:Choice">
          <xsd:enumeration value="Grandparent"/>
          <xsd:enumeration value="Aunt / Uncle"/>
          <xsd:enumeration value="Sibling"/>
          <xsd:enumeration value="Not blood related"/>
        </xsd:restriction>
      </xsd:simpleType>
    </xsd:element>
    <xsd:element name="Alphabet" ma:index="37" nillable="true" ma:displayName="Alphabet" ma:description="A-E, F-J, K-O, P-T, U-Z, )-9" ma:format="Dropdown" ma:internalName="Alphabet">
      <xsd:simpleType>
        <xsd:restriction base="dms:Choice">
          <xsd:enumeration value="A-E"/>
          <xsd:enumeration value="F-J"/>
          <xsd:enumeration value="K-O"/>
          <xsd:enumeration value="P-T"/>
          <xsd:enumeration value="U-Z"/>
          <xsd:enumeration value="0-9"/>
        </xsd:restriction>
      </xsd:simpleType>
    </xsd:element>
    <xsd:element name="Category" ma:index="38" nillable="true" ma:displayName="Category" ma:description="History, Status &amp; exclusions" ma:format="Dropdown" ma:internalName="Category">
      <xsd:simpleType>
        <xsd:restriction base="dms:Choice">
          <xsd:enumeration value="Current funder"/>
          <xsd:enumeration value="Previous funder"/>
          <xsd:enumeration value="Never funded"/>
          <xsd:enumeration value="Closed / Winding down"/>
          <xsd:enumeration value="Kinship ineligible"/>
          <xsd:enumeration value="Misc"/>
        </xsd:restriction>
      </xsd:simpleType>
    </xsd:element>
    <xsd:element name="Incl_x002e_subjectimage" ma:index="39" nillable="true" ma:displayName="Incl. subject image" ma:description="Does this case study include an approved image of the subject?" ma:format="Dropdown" ma:internalName="Incl_x002e_subjectimage">
      <xsd:simpleType>
        <xsd:restriction base="dms:Choice">
          <xsd:enumeration value="Y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0603111c-53c3-4fa4-9fc9-571bae8c77d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20f1943-b53c-4c68-b36b-0f5e505f39e5}" ma:internalName="TaxCatchAll" ma:showField="CatchAllData" ma:web="0603111c-53c3-4fa4-9fc9-571bae8c77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a687a02-483e-436b-a7fb-a882d6627bed">
      <Terms xmlns="http://schemas.microsoft.com/office/infopath/2007/PartnerControls"/>
    </lcf76f155ced4ddcb4097134ff3c332f>
    <CYPages xmlns="ea687a02-483e-436b-a7fb-a882d6627bed" xsi:nil="true"/>
    <Yearrecorded xmlns="ea687a02-483e-436b-a7fb-a882d6627bed" xsi:nil="true"/>
    <Category xmlns="ea687a02-483e-436b-a7fb-a882d6627bed" xsi:nil="true"/>
    <Colour_x0020_Code_x0020_Categories xmlns="ea687a02-483e-436b-a7fb-a882d6627bed">Green - Current funder</Colour_x0020_Code_x0020_Categories>
    <Topicsfeatured xmlns="ea687a02-483e-436b-a7fb-a882d6627bed" xsi:nil="true"/>
    <Status xmlns="ea687a02-483e-436b-a7fb-a882d6627bed">Drafts/Work in progress</Status>
    <Howmanychildren_x003f_ xmlns="ea687a02-483e-436b-a7fb-a882d6627bed" xsi:nil="true"/>
    <Incl_x002e_subjectimage xmlns="ea687a02-483e-436b-a7fb-a882d6627bed" xsi:nil="true"/>
    <RelationshiptoKCCYP xmlns="ea687a02-483e-436b-a7fb-a882d6627bed" xsi:nil="true"/>
    <_Flow_SignoffStatus xmlns="ea687a02-483e-436b-a7fb-a882d6627bed" xsi:nil="true"/>
    <Topicsreferenced xmlns="ea687a02-483e-436b-a7fb-a882d6627bed" xsi:nil="true"/>
    <TaxCatchAll xmlns="0603111c-53c3-4fa4-9fc9-571bae8c77d8" xsi:nil="true"/>
    <Alphabet xmlns="ea687a02-483e-436b-a7fb-a882d6627bed" xsi:nil="true"/>
    <Year xmlns="ea687a02-483e-436b-a7fb-a882d6627bed" xsi:nil="true"/>
    <LocationofKC xmlns="ea687a02-483e-436b-a7fb-a882d6627bed" xsi:nil="true"/>
  </documentManagement>
</p:properties>
</file>

<file path=customXml/itemProps1.xml><?xml version="1.0" encoding="utf-8"?>
<ds:datastoreItem xmlns:ds="http://schemas.openxmlformats.org/officeDocument/2006/customXml" ds:itemID="{5D80C0B4-9404-4E0D-A03C-BD10C1720EBF}"/>
</file>

<file path=customXml/itemProps2.xml><?xml version="1.0" encoding="utf-8"?>
<ds:datastoreItem xmlns:ds="http://schemas.openxmlformats.org/officeDocument/2006/customXml" ds:itemID="{98FACA44-6C67-4CEF-B9C4-F78236A58830}"/>
</file>

<file path=customXml/itemProps3.xml><?xml version="1.0" encoding="utf-8"?>
<ds:datastoreItem xmlns:ds="http://schemas.openxmlformats.org/officeDocument/2006/customXml" ds:itemID="{1E65815B-C92B-4BF2-BC60-8BED1C82CBFF}"/>
</file>

<file path=docMetadata/LabelInfo.xml><?xml version="1.0" encoding="utf-8"?>
<clbl:labelList xmlns:clbl="http://schemas.microsoft.com/office/2020/mipLabelMetadata">
  <clbl:label id="{64ef0445-a889-4c68-a950-80da759cafea}" enabled="1" method="Privileged" siteId="{68503e93-3ce7-4a22-bfc5-ffee421a1f57}" removed="0"/>
</clbl:labelList>
</file>

<file path=docProps/app.xml><?xml version="1.0" encoding="utf-8"?>
<Properties xmlns="http://schemas.openxmlformats.org/officeDocument/2006/extended-properties" xmlns:vt="http://schemas.openxmlformats.org/officeDocument/2006/docPropsVTypes">
  <TotalTime>869</TotalTime>
  <Words>3145</Words>
  <Application>Microsoft Office PowerPoint</Application>
  <PresentationFormat>Widescreen</PresentationFormat>
  <Paragraphs>134</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Arial</vt:lpstr>
      <vt:lpstr>Arial Nova Light</vt:lpstr>
      <vt:lpstr>Calibri</vt:lpstr>
      <vt:lpstr>Neue Haas Grotesk Text Pro</vt:lpstr>
      <vt:lpstr>Dark gradient</vt:lpstr>
      <vt:lpstr>Medway Kinship Zone – Early Learning from Implementation</vt:lpstr>
      <vt:lpstr>From Implementation to Operational Maturity</vt:lpstr>
      <vt:lpstr>Programme Overview and Purpose</vt:lpstr>
      <vt:lpstr>Programme Foundations and Ways of Working</vt:lpstr>
      <vt:lpstr>Setting the Context: The One Medway Approach</vt:lpstr>
      <vt:lpstr>Enablers of Early Progress</vt:lpstr>
      <vt:lpstr>What Has Worked Well: Governance, Data, and Family Focus</vt:lpstr>
      <vt:lpstr>Implementation Realities</vt:lpstr>
      <vt:lpstr>Challenges Encountered During Delivery</vt:lpstr>
      <vt:lpstr>Learning in Practice</vt:lpstr>
      <vt:lpstr>Key Early Learning from Medway</vt:lpstr>
      <vt:lpstr>Reaching Families</vt:lpstr>
      <vt:lpstr>Engaging Kinship Carers Beyond Traditional Services</vt:lpstr>
      <vt:lpstr>Reflections on Design Choices</vt:lpstr>
      <vt:lpstr>What Medway Would Do Again</vt:lpstr>
      <vt:lpstr>Looking Ahead</vt:lpstr>
      <vt:lpstr>Final Reflections and the Journey Ahead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chi.chiringa@medway.gov.uk</dc:creator>
  <cp:lastModifiedBy>Jo Denoris</cp:lastModifiedBy>
  <cp:revision>12</cp:revision>
  <dcterms:modified xsi:type="dcterms:W3CDTF">2026-07-13T12:45:43Z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9206f5-52bd-47df-9bf0-d36fd053d8b9_Enabled">
    <vt:lpwstr>true</vt:lpwstr>
  </property>
  <property fmtid="{D5CDD505-2E9C-101B-9397-08002B2CF9AE}" pid="3" name="MSIP_Label_e79206f5-52bd-47df-9bf0-d36fd053d8b9_SetDate">
    <vt:lpwstr>2026-07-13T12:45:43Z</vt:lpwstr>
  </property>
  <property fmtid="{D5CDD505-2E9C-101B-9397-08002B2CF9AE}" pid="4" name="MSIP_Label_e79206f5-52bd-47df-9bf0-d36fd053d8b9_Method">
    <vt:lpwstr>Standard</vt:lpwstr>
  </property>
  <property fmtid="{D5CDD505-2E9C-101B-9397-08002B2CF9AE}" pid="5" name="MSIP_Label_e79206f5-52bd-47df-9bf0-d36fd053d8b9_Name">
    <vt:lpwstr>defa4170-0d19-0005-0004-bc88714345d2</vt:lpwstr>
  </property>
  <property fmtid="{D5CDD505-2E9C-101B-9397-08002B2CF9AE}" pid="6" name="MSIP_Label_e79206f5-52bd-47df-9bf0-d36fd053d8b9_SiteId">
    <vt:lpwstr>0bf0f9d7-46bf-4e5d-acd0-1599979a633d</vt:lpwstr>
  </property>
  <property fmtid="{D5CDD505-2E9C-101B-9397-08002B2CF9AE}" pid="7" name="MSIP_Label_e79206f5-52bd-47df-9bf0-d36fd053d8b9_ActionId">
    <vt:lpwstr>a82bcba8-ebd4-48aa-bda4-07dcc454e14f</vt:lpwstr>
  </property>
  <property fmtid="{D5CDD505-2E9C-101B-9397-08002B2CF9AE}" pid="8" name="MSIP_Label_e79206f5-52bd-47df-9bf0-d36fd053d8b9_ContentBits">
    <vt:lpwstr>0</vt:lpwstr>
  </property>
  <property fmtid="{D5CDD505-2E9C-101B-9397-08002B2CF9AE}" pid="9" name="MSIP_Label_e79206f5-52bd-47df-9bf0-d36fd053d8b9_Tag">
    <vt:lpwstr>10, 3, 0, 1</vt:lpwstr>
  </property>
  <property fmtid="{D5CDD505-2E9C-101B-9397-08002B2CF9AE}" pid="10" name="ContentTypeId">
    <vt:lpwstr>0x010100062EB3B95483374DA79B80E8AB78D731</vt:lpwstr>
  </property>
</Properties>
</file>