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4.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5.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6.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7.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7FF64D88_D9449F02.xml" ContentType="application/vnd.ms-powerpoint.comment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878" r:id="rId5"/>
    <p:sldMasterId id="2147483890" r:id="rId6"/>
    <p:sldMasterId id="2147483902" r:id="rId7"/>
    <p:sldMasterId id="2147483927" r:id="rId8"/>
    <p:sldMasterId id="2147483942" r:id="rId9"/>
    <p:sldMasterId id="2147483952" r:id="rId10"/>
    <p:sldMasterId id="2147483967" r:id="rId11"/>
  </p:sldMasterIdLst>
  <p:notesMasterIdLst>
    <p:notesMasterId r:id="rId57"/>
  </p:notesMasterIdLst>
  <p:sldIdLst>
    <p:sldId id="260" r:id="rId12"/>
    <p:sldId id="283" r:id="rId13"/>
    <p:sldId id="320" r:id="rId14"/>
    <p:sldId id="256" r:id="rId15"/>
    <p:sldId id="257" r:id="rId16"/>
    <p:sldId id="258" r:id="rId17"/>
    <p:sldId id="259" r:id="rId18"/>
    <p:sldId id="2147480561" r:id="rId19"/>
    <p:sldId id="261" r:id="rId20"/>
    <p:sldId id="262" r:id="rId21"/>
    <p:sldId id="263" r:id="rId22"/>
    <p:sldId id="264" r:id="rId23"/>
    <p:sldId id="265" r:id="rId24"/>
    <p:sldId id="2147473146" r:id="rId25"/>
    <p:sldId id="2147480574" r:id="rId26"/>
    <p:sldId id="2147480584" r:id="rId27"/>
    <p:sldId id="2147480616" r:id="rId28"/>
    <p:sldId id="2147480617" r:id="rId29"/>
    <p:sldId id="321" r:id="rId30"/>
    <p:sldId id="2147480560" r:id="rId31"/>
    <p:sldId id="2147480556" r:id="rId32"/>
    <p:sldId id="2146848136" r:id="rId33"/>
    <p:sldId id="2147480621" r:id="rId34"/>
    <p:sldId id="310" r:id="rId35"/>
    <p:sldId id="454" r:id="rId36"/>
    <p:sldId id="472" r:id="rId37"/>
    <p:sldId id="463" r:id="rId38"/>
    <p:sldId id="462" r:id="rId39"/>
    <p:sldId id="464" r:id="rId40"/>
    <p:sldId id="354" r:id="rId41"/>
    <p:sldId id="467" r:id="rId42"/>
    <p:sldId id="332" r:id="rId43"/>
    <p:sldId id="455" r:id="rId44"/>
    <p:sldId id="469" r:id="rId45"/>
    <p:sldId id="324" r:id="rId46"/>
    <p:sldId id="325" r:id="rId47"/>
    <p:sldId id="2147480618" r:id="rId48"/>
    <p:sldId id="282" r:id="rId49"/>
    <p:sldId id="284" r:id="rId50"/>
    <p:sldId id="2147480619" r:id="rId51"/>
    <p:sldId id="285" r:id="rId52"/>
    <p:sldId id="327" r:id="rId53"/>
    <p:sldId id="328" r:id="rId54"/>
    <p:sldId id="329" r:id="rId55"/>
    <p:sldId id="269"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11BFEFF-15E9-4161-A381-CF06FC37982C}">
          <p14:sldIdLst>
            <p14:sldId id="260"/>
            <p14:sldId id="283"/>
          </p14:sldIdLst>
        </p14:section>
        <p14:section name="Jahnine" id="{7F249710-E4E5-4B5D-90DE-EC7025C04EEC}">
          <p14:sldIdLst/>
        </p14:section>
        <p14:section name="AM Matson &amp; Lisa Feb" id="{C6144DD1-E5E4-4CAC-9FB3-FAF39091460F}">
          <p14:sldIdLst>
            <p14:sldId id="320"/>
            <p14:sldId id="256"/>
            <p14:sldId id="257"/>
            <p14:sldId id="258"/>
            <p14:sldId id="259"/>
            <p14:sldId id="2147480561"/>
            <p14:sldId id="261"/>
            <p14:sldId id="262"/>
            <p14:sldId id="263"/>
            <p14:sldId id="264"/>
            <p14:sldId id="265"/>
          </p14:sldIdLst>
        </p14:section>
        <p14:section name="Yvette" id="{8EAB5E7C-1408-4FF4-A4FA-BCE88241B2BC}">
          <p14:sldIdLst>
            <p14:sldId id="2147473146"/>
            <p14:sldId id="2147480574"/>
            <p14:sldId id="2147480584"/>
            <p14:sldId id="2147480616"/>
            <p14:sldId id="2147480617"/>
          </p14:sldIdLst>
        </p14:section>
        <p14:section name="Break" id="{14BEEDAD-9F58-4255-A02F-15A7A0206403}">
          <p14:sldIdLst>
            <p14:sldId id="321"/>
          </p14:sldIdLst>
        </p14:section>
        <p14:section name="Emma Davies" id="{82770F61-8DE5-4380-87C1-520EF85CA653}">
          <p14:sldIdLst>
            <p14:sldId id="2147480560"/>
            <p14:sldId id="2147480556"/>
            <p14:sldId id="2146848136"/>
            <p14:sldId id="2147480621"/>
          </p14:sldIdLst>
        </p14:section>
        <p14:section name="Lucy" id="{5404D485-C7BD-4145-8247-F6C03B1FB3E8}">
          <p14:sldIdLst>
            <p14:sldId id="310"/>
            <p14:sldId id="454"/>
            <p14:sldId id="472"/>
            <p14:sldId id="463"/>
            <p14:sldId id="462"/>
            <p14:sldId id="464"/>
            <p14:sldId id="354"/>
            <p14:sldId id="467"/>
            <p14:sldId id="332"/>
            <p14:sldId id="455"/>
            <p14:sldId id="469"/>
          </p14:sldIdLst>
        </p14:section>
        <p14:section name="Gen" id="{E1DF80E7-2BFA-41E2-87CF-59DE4278A51B}">
          <p14:sldIdLst>
            <p14:sldId id="324"/>
            <p14:sldId id="325"/>
          </p14:sldIdLst>
        </p14:section>
        <p14:section name="KCW" id="{AF2399EA-684A-4835-8715-DB55B530E2BD}">
          <p14:sldIdLst>
            <p14:sldId id="2147480618"/>
            <p14:sldId id="282"/>
            <p14:sldId id="284"/>
            <p14:sldId id="2147480619"/>
            <p14:sldId id="285"/>
          </p14:sldIdLst>
        </p14:section>
        <p14:section name="Gen" id="{F67F1AC0-B4A6-43CA-A8FA-BC49E1ABC515}">
          <p14:sldIdLst>
            <p14:sldId id="327"/>
            <p14:sldId id="328"/>
            <p14:sldId id="329"/>
            <p14:sldId id="269"/>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445778-4CF6-6841-8F82-BDCFC7128EFB}" name="Louis Collenette" initials="LC" userId="S::louis.collenette@kinship.org.uk::0d3c6245-73b5-4a97-bb37-36bff5438037" providerId="AD"/>
  <p188:author id="{0C6FF1C4-C374-B61C-CE8B-7EB35D9F7DAA}" name="BARRYBORN, Clara" initials="BC" userId="S::clara.barryborn@education.gov.uk::3a7e862e-6748-4389-a636-d75844697763" providerId="AD"/>
  <p188:author id="{B0CB5DC6-266D-38BB-6592-A623BFDDEA60}" name="PETCHEY, Gabriela" initials="GP" userId="S::Gabriela.PETCHEY@EDUCATION.GOV.UK::d3c106f2-9f50-4eaa-9a74-f4a75c465a61" providerId="AD"/>
  <p188:author id="{FF0C7CFA-5F28-31FF-85DF-1D176F1261AB}" name="BARRYBORN, Clara" initials="CB" userId="S::Clara.BARRYBORN@EDUCATION.GOV.UK::3a7e862e-6748-4389-a636-d7584469776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3CED2D-B336-F969-2F4A-67EE2DEBC014}" v="17" dt="2026-07-21T09:47:49.0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8" Type="http://schemas.openxmlformats.org/officeDocument/2006/relationships/slideMaster" Target="slideMasters/slideMaster5.xml"/><Relationship Id="rId51" Type="http://schemas.openxmlformats.org/officeDocument/2006/relationships/slide" Target="slides/slide40.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viewProps" Target="viewProp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notesMaster" Target="notesMasters/notesMaster1.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omments/modernComment_7FF64D88_D9449F02.xml><?xml version="1.0" encoding="utf-8"?>
<p188:cmLst xmlns:a="http://schemas.openxmlformats.org/drawingml/2006/main" xmlns:r="http://schemas.openxmlformats.org/officeDocument/2006/relationships" xmlns:p188="http://schemas.microsoft.com/office/powerpoint/2018/8/main">
  <p188:cm id="{150B3B01-3B76-4C2F-9281-2C6A3A8E0D4B}" authorId="{B0CB5DC6-266D-38BB-6592-A623BFDDEA60}" status="resolved" created="2026-07-08T08:23:48.499" startDate="2026-07-08T08:29:01.121" dueDate="2026-07-08T08:29:01.121" assignedTo="{AA54BF5A-EB64-F34D-A0DC-CF2225A4E531}" complete="100000" title="Good idea. @TAYLOR, Leanne we had some back and forth about this last week! Do you think we could add something here about FNSPs as per Gabi’s suggestion? These slides are for Emma to present at the Kinship Knowledge Exchange to external stakeholders">
    <ac:deMkLst xmlns:ac="http://schemas.microsoft.com/office/drawing/2013/main/command">
      <pc:docMk xmlns:pc="http://schemas.microsoft.com/office/powerpoint/2013/main/command"/>
      <pc:sldMk xmlns:pc="http://schemas.microsoft.com/office/powerpoint/2013/main/command" cId="3645153026" sldId="2146848136"/>
      <ac:spMk id="23" creationId="{5AA65319-0552-0883-6751-F51BFE3C23C3}"/>
    </ac:deMkLst>
    <p188:replyLst>
      <p188:reply id="{FDDE14D4-5BB1-4599-B254-9EE0E483BE31}" authorId="{FF0C7CFA-5F28-31FF-85DF-1D176F1261AB}" created="2026-07-08T08:29:01.121">
        <p188:txBody>
          <a:bodyPr/>
          <a:lstStyle/>
          <a:p>
            <a:r>
              <a:rPr lang="en-GB"/>
              <a:t>Good idea. [@TAYLOR, Leanne]  we had some back and forth about this last week! Do you think we could add something here about FNSPs as per Gabi’s suggestion? These slides are for Emma to present at the Kinship Knowledge Exchange to external stakeholders</a:t>
            </a:r>
          </a:p>
        </p188:txBody>
      </p188:reply>
      <p188:reply id="{D46A5DD1-ECC8-4528-8528-D9523561A04E}" authorId="{B0CB5DC6-266D-38BB-6592-A623BFDDEA60}" created="2026-07-08T12:51:24.902">
        <p188:txBody>
          <a:bodyPr/>
          <a:lstStyle/>
          <a:p>
            <a:r>
              <a:rPr lang="en-GB"/>
              <a:t>[@BARRYBORN, Clara] Perhaps also add the school census indicator to objective 3 - this data will improve our understanding of who is in kinship care and what they need etc..</a:t>
            </a:r>
          </a:p>
        </p188:txBody>
      </p188:reply>
      <p188:reply id="{4BC3442F-6230-480E-9A73-BFD42CDCC4AD}" authorId="{0C6FF1C4-C374-B61C-CE8B-7EB35D9F7DAA}" created="2026-07-08T13:30:49.016">
        <p188:txBody>
          <a:bodyPr/>
          <a:lstStyle/>
          <a:p>
            <a:r>
              <a:rPr lang="en-GB"/>
              <a:t>done</a:t>
            </a:r>
          </a:p>
        </p188:txBody>
      </p188:reply>
    </p188:replyLst>
    <p188:txBody>
      <a:bodyPr/>
      <a:lstStyle/>
      <a:p>
        <a:r>
          <a:rPr lang="en-GB"/>
          <a:t>[@BARRYBORN, Clara] I wonder if on objective 1, it would be good to add something about the FNSPs aspect of the Kinship Zones and the way that savings are supposed to be diverted into FH etc..</a:t>
        </a:r>
      </a:p>
    </p188:txBody>
    <p188:extLst>
      <p:ext xmlns:p="http://schemas.openxmlformats.org/presentationml/2006/main" uri="{5BB2D875-25FF-4072-B9AC-8F64D62656EB}">
        <p228:taskDetails xmlns:p228="http://schemas.microsoft.com/office/powerpoint/2022/08/main">
          <p228:history>
            <p228:event time="2026-07-08T08:29:01.121" id="{C137ABB4-D29A-4698-905C-7EA817D2FCDD}">
              <p228:atrbtn authorId="{FF0C7CFA-5F28-31FF-85DF-1D176F1261AB}"/>
              <p228:anchr>
                <p228:comment id="{FDDE14D4-5BB1-4599-B254-9EE0E483BE31}"/>
              </p228:anchr>
              <p228:add/>
            </p228:event>
            <p228:event time="2026-07-08T08:29:01.121" id="{9205D350-49BB-4B1B-84DE-080E43FFF176}">
              <p228:atrbtn authorId="{FF0C7CFA-5F28-31FF-85DF-1D176F1261AB}"/>
              <p228:anchr>
                <p228:comment id="{FDDE14D4-5BB1-4599-B254-9EE0E483BE31}"/>
              </p228:anchr>
              <p228:asgn authorId="{AA54BF5A-EB64-F34D-A0DC-CF2225A4E531}"/>
            </p228:event>
            <p228:event time="2026-07-08T08:29:01.121" id="{65715F82-EF36-49B5-BC6A-958FC9F23A7C}">
              <p228:atrbtn authorId="{FF0C7CFA-5F28-31FF-85DF-1D176F1261AB}"/>
              <p228:anchr>
                <p228:comment id="{FDDE14D4-5BB1-4599-B254-9EE0E483BE31}"/>
              </p228:anchr>
              <p228:date stDt="2026-07-08T08:29:01.121" endDt="2026-07-08T08:29:01.121"/>
            </p228:event>
            <p228:event time="2026-07-08T08:29:01.121" id="{2FE47D9E-82BD-4C6B-92FF-DFAFD10BD5E2}">
              <p228:atrbtn authorId="{FF0C7CFA-5F28-31FF-85DF-1D176F1261AB}"/>
              <p228:anchr>
                <p228:comment id="{FDDE14D4-5BB1-4599-B254-9EE0E483BE31}"/>
              </p228:anchr>
              <p228:title val="Good idea. @TAYLOR, Leanne we had some back and forth about this last week! Do you think we could add something here about FNSPs as per Gabi’s suggestion? These slides are for Emma to present at the Kinship Knowledge Exchange to external stakeholders"/>
            </p228:event>
            <p228:event time="2026-07-09T13:54:52.188" id="{1C68EE3D-832C-4057-B597-039D7D22DB32}">
              <p228:atrbtn authorId="{FF0C7CFA-5F28-31FF-85DF-1D176F1261AB}"/>
              <p228:anchr>
                <p228:comment id="{00000000-0000-0000-0000-000000000000}"/>
              </p228:anchr>
              <p228:pcntCmplt val="100000"/>
            </p228:event>
          </p228:history>
        </p228:taskDetails>
      </p:ext>
    </p188:extLst>
  </p188:cm>
</p188:cmLst>
</file>

<file path=ppt/diagrams/_rels/data2.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svg"/><Relationship Id="rId1" Type="http://schemas.openxmlformats.org/officeDocument/2006/relationships/image" Target="../media/image65.svg"/><Relationship Id="rId4" Type="http://schemas.openxmlformats.org/officeDocument/2006/relationships/image" Target="../media/image6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svg"/><Relationship Id="rId1" Type="http://schemas.openxmlformats.org/officeDocument/2006/relationships/image" Target="../media/image65.svg"/><Relationship Id="rId4" Type="http://schemas.openxmlformats.org/officeDocument/2006/relationships/image" Target="../media/image6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77EAD4-D0F7-410E-812D-56DD4D5E076E}"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GB"/>
        </a:p>
      </dgm:t>
    </dgm:pt>
    <dgm:pt modelId="{68F6A260-783B-4B4A-9F50-25A52EB0A6AF}">
      <dgm:prSet phldrT="[Text]" custT="1"/>
      <dgm:spPr/>
      <dgm:t>
        <a:bodyPr/>
        <a:lstStyle/>
        <a:p>
          <a:pPr>
            <a:buFont typeface="Wingdings" panose="05000000000000000000" pitchFamily="2" charset="2"/>
            <a:buChar char="§"/>
          </a:pPr>
          <a:r>
            <a:rPr lang="en-GB" sz="1200" b="0">
              <a:latin typeface="Tahoma"/>
              <a:ea typeface="Tahoma"/>
              <a:cs typeface="Tahoma"/>
            </a:rPr>
            <a:t>Aligning inspections and statutory guidance</a:t>
          </a:r>
          <a:endParaRPr lang="en-GB" sz="1200" b="0"/>
        </a:p>
      </dgm:t>
    </dgm:pt>
    <dgm:pt modelId="{02FDFC91-27CA-4D9E-AE3D-96222096761F}" type="parTrans" cxnId="{D9949EF1-45AC-47FD-B6AA-CA70043D067C}">
      <dgm:prSet/>
      <dgm:spPr/>
      <dgm:t>
        <a:bodyPr/>
        <a:lstStyle/>
        <a:p>
          <a:endParaRPr lang="en-GB"/>
        </a:p>
      </dgm:t>
    </dgm:pt>
    <dgm:pt modelId="{8D6C46F7-6B63-4A68-A358-E42AF5892916}" type="sibTrans" cxnId="{D9949EF1-45AC-47FD-B6AA-CA70043D067C}">
      <dgm:prSet/>
      <dgm:spPr/>
      <dgm:t>
        <a:bodyPr/>
        <a:lstStyle/>
        <a:p>
          <a:endParaRPr lang="en-GB"/>
        </a:p>
      </dgm:t>
    </dgm:pt>
    <dgm:pt modelId="{064DEB9D-0D23-4268-98B4-059AD6F8B1AB}">
      <dgm:prSet phldrT="[Text]" custT="1"/>
      <dgm:spPr/>
      <dgm:t>
        <a:bodyPr/>
        <a:lstStyle/>
        <a:p>
          <a:pPr>
            <a:buFont typeface="Wingdings" panose="05000000000000000000" pitchFamily="2" charset="2"/>
            <a:buChar char="Ø"/>
          </a:pPr>
          <a:r>
            <a:rPr lang="en-GB" sz="1200" b="0">
              <a:latin typeface="Tahoma"/>
              <a:ea typeface="Tahoma"/>
              <a:cs typeface="Tahoma"/>
            </a:rPr>
            <a:t>Aligning our inspection frameworks to reflect that social care providers and local authorities have a shared responsibilities to the same children</a:t>
          </a:r>
          <a:endParaRPr lang="en-GB" sz="1200" b="0"/>
        </a:p>
      </dgm:t>
    </dgm:pt>
    <dgm:pt modelId="{54618CC7-D05C-4E92-8A23-2B928982A0B2}" type="parTrans" cxnId="{B662206D-A43C-4480-AC46-1A24E2DEDBD6}">
      <dgm:prSet/>
      <dgm:spPr/>
      <dgm:t>
        <a:bodyPr/>
        <a:lstStyle/>
        <a:p>
          <a:endParaRPr lang="en-GB"/>
        </a:p>
      </dgm:t>
    </dgm:pt>
    <dgm:pt modelId="{9996374B-42C3-4715-8B0B-380A004E639A}" type="sibTrans" cxnId="{B662206D-A43C-4480-AC46-1A24E2DEDBD6}">
      <dgm:prSet/>
      <dgm:spPr/>
      <dgm:t>
        <a:bodyPr/>
        <a:lstStyle/>
        <a:p>
          <a:endParaRPr lang="en-GB"/>
        </a:p>
      </dgm:t>
    </dgm:pt>
    <dgm:pt modelId="{34422781-4EEC-4F13-AE92-9469DFA408C7}">
      <dgm:prSet phldrT="[Text]" custT="1"/>
      <dgm:spPr/>
      <dgm:t>
        <a:bodyPr/>
        <a:lstStyle/>
        <a:p>
          <a:pPr>
            <a:buFont typeface="Wingdings" panose="05000000000000000000" pitchFamily="2" charset="2"/>
            <a:buChar char="Ø"/>
          </a:pPr>
          <a:r>
            <a:rPr lang="en-GB" sz="1200" b="0">
              <a:latin typeface="Tahoma"/>
              <a:ea typeface="Tahoma"/>
              <a:cs typeface="Tahoma"/>
            </a:rPr>
            <a:t>Making children’s enduring relationships a central focus</a:t>
          </a:r>
          <a:endParaRPr lang="en-GB" sz="1200" b="0"/>
        </a:p>
      </dgm:t>
    </dgm:pt>
    <dgm:pt modelId="{0FA7B47A-89F4-49BD-B761-6C3FED251520}" type="parTrans" cxnId="{6CE81A4C-87E7-4740-B9C4-0F4A113277C6}">
      <dgm:prSet/>
      <dgm:spPr/>
      <dgm:t>
        <a:bodyPr/>
        <a:lstStyle/>
        <a:p>
          <a:endParaRPr lang="en-GB"/>
        </a:p>
      </dgm:t>
    </dgm:pt>
    <dgm:pt modelId="{566C1BCA-0BD9-423B-B6B6-F4807ADFF4E7}" type="sibTrans" cxnId="{6CE81A4C-87E7-4740-B9C4-0F4A113277C6}">
      <dgm:prSet/>
      <dgm:spPr/>
      <dgm:t>
        <a:bodyPr/>
        <a:lstStyle/>
        <a:p>
          <a:endParaRPr lang="en-GB"/>
        </a:p>
      </dgm:t>
    </dgm:pt>
    <dgm:pt modelId="{7ACC062F-5FD2-4BE7-B327-EDB254F5DAEF}">
      <dgm:prSet phldrT="[Text]" custT="1"/>
      <dgm:spPr/>
      <dgm:t>
        <a:bodyPr/>
        <a:lstStyle/>
        <a:p>
          <a:r>
            <a:rPr lang="en-GB" sz="1200" b="0">
              <a:latin typeface="Tahoma"/>
              <a:ea typeface="Tahoma"/>
              <a:cs typeface="Tahoma"/>
            </a:rPr>
            <a:t>Supporting local authorities and children’s social care providers to meet the needs of children with complex needs</a:t>
          </a:r>
          <a:endParaRPr lang="en-GB" sz="1200" b="0"/>
        </a:p>
      </dgm:t>
    </dgm:pt>
    <dgm:pt modelId="{F22BB051-B578-4006-B9DE-C2F1E398EBA6}" type="parTrans" cxnId="{2F2CCA75-E01B-4EF2-AFD6-53FDD40CBEA8}">
      <dgm:prSet/>
      <dgm:spPr/>
      <dgm:t>
        <a:bodyPr/>
        <a:lstStyle/>
        <a:p>
          <a:endParaRPr lang="en-GB"/>
        </a:p>
      </dgm:t>
    </dgm:pt>
    <dgm:pt modelId="{6088C1FA-A0D4-4599-AFD7-70DE8A634935}" type="sibTrans" cxnId="{2F2CCA75-E01B-4EF2-AFD6-53FDD40CBEA8}">
      <dgm:prSet/>
      <dgm:spPr/>
      <dgm:t>
        <a:bodyPr/>
        <a:lstStyle/>
        <a:p>
          <a:endParaRPr lang="en-GB"/>
        </a:p>
      </dgm:t>
    </dgm:pt>
    <dgm:pt modelId="{687B58CB-5064-430F-A42A-A1FA111FCC15}">
      <dgm:prSet phldrT="[Text]" custT="1"/>
      <dgm:spPr/>
      <dgm:t>
        <a:bodyPr/>
        <a:lstStyle/>
        <a:p>
          <a:r>
            <a:rPr lang="en-GB" sz="1200" b="0">
              <a:latin typeface="Tahoma"/>
              <a:ea typeface="Tahoma"/>
              <a:cs typeface="Tahoma"/>
            </a:rPr>
            <a:t>Putting children, young people and families' voices at the centre of inspection and regulation</a:t>
          </a:r>
          <a:endParaRPr lang="en-GB" sz="1200" b="0"/>
        </a:p>
      </dgm:t>
    </dgm:pt>
    <dgm:pt modelId="{8643AE88-49EF-4250-B909-86C211AE0BAF}" type="parTrans" cxnId="{8253A1BB-F543-428D-8DF5-E252594014EE}">
      <dgm:prSet/>
      <dgm:spPr/>
      <dgm:t>
        <a:bodyPr/>
        <a:lstStyle/>
        <a:p>
          <a:endParaRPr lang="en-GB"/>
        </a:p>
      </dgm:t>
    </dgm:pt>
    <dgm:pt modelId="{11FC9926-7E2F-4FDF-B4AB-2E47841724DB}" type="sibTrans" cxnId="{8253A1BB-F543-428D-8DF5-E252594014EE}">
      <dgm:prSet/>
      <dgm:spPr/>
      <dgm:t>
        <a:bodyPr/>
        <a:lstStyle/>
        <a:p>
          <a:endParaRPr lang="en-GB"/>
        </a:p>
      </dgm:t>
    </dgm:pt>
    <dgm:pt modelId="{83793F58-E604-4A75-9966-9BDA57AFBB24}" type="pres">
      <dgm:prSet presAssocID="{7E77EAD4-D0F7-410E-812D-56DD4D5E076E}" presName="compositeShape" presStyleCnt="0">
        <dgm:presLayoutVars>
          <dgm:chMax val="7"/>
          <dgm:dir/>
          <dgm:resizeHandles val="exact"/>
        </dgm:presLayoutVars>
      </dgm:prSet>
      <dgm:spPr/>
    </dgm:pt>
    <dgm:pt modelId="{4A86AAF3-8B5D-406F-81DB-8057E861332C}" type="pres">
      <dgm:prSet presAssocID="{7E77EAD4-D0F7-410E-812D-56DD4D5E076E}" presName="wedge1" presStyleLbl="node1" presStyleIdx="0" presStyleCnt="5"/>
      <dgm:spPr/>
    </dgm:pt>
    <dgm:pt modelId="{4FD15DDD-1588-468F-B694-8B86990528F3}" type="pres">
      <dgm:prSet presAssocID="{7E77EAD4-D0F7-410E-812D-56DD4D5E076E}" presName="dummy1a" presStyleCnt="0"/>
      <dgm:spPr/>
    </dgm:pt>
    <dgm:pt modelId="{8E03BC91-F9B6-4D70-AD4A-E0087B36FCF4}" type="pres">
      <dgm:prSet presAssocID="{7E77EAD4-D0F7-410E-812D-56DD4D5E076E}" presName="dummy1b" presStyleCnt="0"/>
      <dgm:spPr/>
    </dgm:pt>
    <dgm:pt modelId="{2BD7EDC0-C6A4-4584-A510-F30F9CD91E49}" type="pres">
      <dgm:prSet presAssocID="{7E77EAD4-D0F7-410E-812D-56DD4D5E076E}" presName="wedge1Tx" presStyleLbl="node1" presStyleIdx="0" presStyleCnt="5">
        <dgm:presLayoutVars>
          <dgm:chMax val="0"/>
          <dgm:chPref val="0"/>
          <dgm:bulletEnabled val="1"/>
        </dgm:presLayoutVars>
      </dgm:prSet>
      <dgm:spPr/>
    </dgm:pt>
    <dgm:pt modelId="{EA0B2F4B-0DCD-453B-BD4A-7AF910B6CE11}" type="pres">
      <dgm:prSet presAssocID="{7E77EAD4-D0F7-410E-812D-56DD4D5E076E}" presName="wedge2" presStyleLbl="node1" presStyleIdx="1" presStyleCnt="5"/>
      <dgm:spPr/>
    </dgm:pt>
    <dgm:pt modelId="{55C77A49-516A-42B7-9908-5B3118CF85AD}" type="pres">
      <dgm:prSet presAssocID="{7E77EAD4-D0F7-410E-812D-56DD4D5E076E}" presName="dummy2a" presStyleCnt="0"/>
      <dgm:spPr/>
    </dgm:pt>
    <dgm:pt modelId="{9E427BA5-1AA0-439A-8C0C-15F1F6652212}" type="pres">
      <dgm:prSet presAssocID="{7E77EAD4-D0F7-410E-812D-56DD4D5E076E}" presName="dummy2b" presStyleCnt="0"/>
      <dgm:spPr/>
    </dgm:pt>
    <dgm:pt modelId="{879C5A38-37AD-4506-AFFE-55A4802173C9}" type="pres">
      <dgm:prSet presAssocID="{7E77EAD4-D0F7-410E-812D-56DD4D5E076E}" presName="wedge2Tx" presStyleLbl="node1" presStyleIdx="1" presStyleCnt="5">
        <dgm:presLayoutVars>
          <dgm:chMax val="0"/>
          <dgm:chPref val="0"/>
          <dgm:bulletEnabled val="1"/>
        </dgm:presLayoutVars>
      </dgm:prSet>
      <dgm:spPr/>
    </dgm:pt>
    <dgm:pt modelId="{89EC711B-5791-415C-AF31-307292CFB30C}" type="pres">
      <dgm:prSet presAssocID="{7E77EAD4-D0F7-410E-812D-56DD4D5E076E}" presName="wedge3" presStyleLbl="node1" presStyleIdx="2" presStyleCnt="5"/>
      <dgm:spPr/>
    </dgm:pt>
    <dgm:pt modelId="{355887D1-F8BC-4C46-8116-1C38E0E1239D}" type="pres">
      <dgm:prSet presAssocID="{7E77EAD4-D0F7-410E-812D-56DD4D5E076E}" presName="dummy3a" presStyleCnt="0"/>
      <dgm:spPr/>
    </dgm:pt>
    <dgm:pt modelId="{2C5B526A-F4DE-4FED-A3A4-22643BDC8BF9}" type="pres">
      <dgm:prSet presAssocID="{7E77EAD4-D0F7-410E-812D-56DD4D5E076E}" presName="dummy3b" presStyleCnt="0"/>
      <dgm:spPr/>
    </dgm:pt>
    <dgm:pt modelId="{2C5938AA-D11D-4196-BB43-0F43745BFDC3}" type="pres">
      <dgm:prSet presAssocID="{7E77EAD4-D0F7-410E-812D-56DD4D5E076E}" presName="wedge3Tx" presStyleLbl="node1" presStyleIdx="2" presStyleCnt="5">
        <dgm:presLayoutVars>
          <dgm:chMax val="0"/>
          <dgm:chPref val="0"/>
          <dgm:bulletEnabled val="1"/>
        </dgm:presLayoutVars>
      </dgm:prSet>
      <dgm:spPr/>
    </dgm:pt>
    <dgm:pt modelId="{6462B16C-49F1-4DC3-93B9-A4775CFABD1B}" type="pres">
      <dgm:prSet presAssocID="{7E77EAD4-D0F7-410E-812D-56DD4D5E076E}" presName="wedge4" presStyleLbl="node1" presStyleIdx="3" presStyleCnt="5"/>
      <dgm:spPr/>
    </dgm:pt>
    <dgm:pt modelId="{FC1A1953-3EF4-40B7-8BC1-532EEC56E896}" type="pres">
      <dgm:prSet presAssocID="{7E77EAD4-D0F7-410E-812D-56DD4D5E076E}" presName="dummy4a" presStyleCnt="0"/>
      <dgm:spPr/>
    </dgm:pt>
    <dgm:pt modelId="{8FEC2ABA-DA4E-4B31-A2B4-FD4B96F83578}" type="pres">
      <dgm:prSet presAssocID="{7E77EAD4-D0F7-410E-812D-56DD4D5E076E}" presName="dummy4b" presStyleCnt="0"/>
      <dgm:spPr/>
    </dgm:pt>
    <dgm:pt modelId="{F13AC8E1-F442-4200-A2B9-54CF26549ED0}" type="pres">
      <dgm:prSet presAssocID="{7E77EAD4-D0F7-410E-812D-56DD4D5E076E}" presName="wedge4Tx" presStyleLbl="node1" presStyleIdx="3" presStyleCnt="5">
        <dgm:presLayoutVars>
          <dgm:chMax val="0"/>
          <dgm:chPref val="0"/>
          <dgm:bulletEnabled val="1"/>
        </dgm:presLayoutVars>
      </dgm:prSet>
      <dgm:spPr/>
    </dgm:pt>
    <dgm:pt modelId="{5E22A8EF-1E4F-422B-8DE4-787F897FFDFA}" type="pres">
      <dgm:prSet presAssocID="{7E77EAD4-D0F7-410E-812D-56DD4D5E076E}" presName="wedge5" presStyleLbl="node1" presStyleIdx="4" presStyleCnt="5"/>
      <dgm:spPr/>
    </dgm:pt>
    <dgm:pt modelId="{C2152A36-201B-4A10-96E2-6367286A3E65}" type="pres">
      <dgm:prSet presAssocID="{7E77EAD4-D0F7-410E-812D-56DD4D5E076E}" presName="dummy5a" presStyleCnt="0"/>
      <dgm:spPr/>
    </dgm:pt>
    <dgm:pt modelId="{D75EDA14-E87A-4271-AF3B-4B21B2A13441}" type="pres">
      <dgm:prSet presAssocID="{7E77EAD4-D0F7-410E-812D-56DD4D5E076E}" presName="dummy5b" presStyleCnt="0"/>
      <dgm:spPr/>
    </dgm:pt>
    <dgm:pt modelId="{BD03CDE0-F0C0-4AE9-B57E-02A38A67909D}" type="pres">
      <dgm:prSet presAssocID="{7E77EAD4-D0F7-410E-812D-56DD4D5E076E}" presName="wedge5Tx" presStyleLbl="node1" presStyleIdx="4" presStyleCnt="5">
        <dgm:presLayoutVars>
          <dgm:chMax val="0"/>
          <dgm:chPref val="0"/>
          <dgm:bulletEnabled val="1"/>
        </dgm:presLayoutVars>
      </dgm:prSet>
      <dgm:spPr/>
    </dgm:pt>
    <dgm:pt modelId="{BF4F44AF-0C6C-46F0-84FE-677F6AE861CE}" type="pres">
      <dgm:prSet presAssocID="{8D6C46F7-6B63-4A68-A358-E42AF5892916}" presName="arrowWedge1" presStyleLbl="fgSibTrans2D1" presStyleIdx="0" presStyleCnt="5"/>
      <dgm:spPr/>
    </dgm:pt>
    <dgm:pt modelId="{1E5F6FD9-EE7A-483E-B28E-6814AAA7A7BD}" type="pres">
      <dgm:prSet presAssocID="{9996374B-42C3-4715-8B0B-380A004E639A}" presName="arrowWedge2" presStyleLbl="fgSibTrans2D1" presStyleIdx="1" presStyleCnt="5"/>
      <dgm:spPr/>
    </dgm:pt>
    <dgm:pt modelId="{2BE98CCA-FC6A-4765-B82E-676B53666885}" type="pres">
      <dgm:prSet presAssocID="{566C1BCA-0BD9-423B-B6B6-F4807ADFF4E7}" presName="arrowWedge3" presStyleLbl="fgSibTrans2D1" presStyleIdx="2" presStyleCnt="5"/>
      <dgm:spPr/>
    </dgm:pt>
    <dgm:pt modelId="{123DBAC3-3A56-4C2F-A038-D1ABE0A57DED}" type="pres">
      <dgm:prSet presAssocID="{6088C1FA-A0D4-4599-AFD7-70DE8A634935}" presName="arrowWedge4" presStyleLbl="fgSibTrans2D1" presStyleIdx="3" presStyleCnt="5"/>
      <dgm:spPr/>
    </dgm:pt>
    <dgm:pt modelId="{50D2A110-6DE2-4A80-962B-18A5ED30D6E7}" type="pres">
      <dgm:prSet presAssocID="{11FC9926-7E2F-4FDF-B4AB-2E47841724DB}" presName="arrowWedge5" presStyleLbl="fgSibTrans2D1" presStyleIdx="4" presStyleCnt="5"/>
      <dgm:spPr/>
    </dgm:pt>
  </dgm:ptLst>
  <dgm:cxnLst>
    <dgm:cxn modelId="{7EC00A1A-346E-49B6-BD33-1EBDE3CD11CF}" type="presOf" srcId="{7E77EAD4-D0F7-410E-812D-56DD4D5E076E}" destId="{83793F58-E604-4A75-9966-9BDA57AFBB24}" srcOrd="0" destOrd="0" presId="urn:microsoft.com/office/officeart/2005/8/layout/cycle8"/>
    <dgm:cxn modelId="{EE531733-4074-4BD2-BDD8-CAA5E4404137}" type="presOf" srcId="{34422781-4EEC-4F13-AE92-9469DFA408C7}" destId="{2C5938AA-D11D-4196-BB43-0F43745BFDC3}" srcOrd="1" destOrd="0" presId="urn:microsoft.com/office/officeart/2005/8/layout/cycle8"/>
    <dgm:cxn modelId="{173C2764-25F9-4DEF-9562-ABD669C72B0D}" type="presOf" srcId="{34422781-4EEC-4F13-AE92-9469DFA408C7}" destId="{89EC711B-5791-415C-AF31-307292CFB30C}" srcOrd="0" destOrd="0" presId="urn:microsoft.com/office/officeart/2005/8/layout/cycle8"/>
    <dgm:cxn modelId="{7119C264-37CE-4DFA-A863-1981C02137E9}" type="presOf" srcId="{064DEB9D-0D23-4268-98B4-059AD6F8B1AB}" destId="{879C5A38-37AD-4506-AFFE-55A4802173C9}" srcOrd="1" destOrd="0" presId="urn:microsoft.com/office/officeart/2005/8/layout/cycle8"/>
    <dgm:cxn modelId="{93E1F265-0EAE-4326-A901-FDD2660144C2}" type="presOf" srcId="{687B58CB-5064-430F-A42A-A1FA111FCC15}" destId="{BD03CDE0-F0C0-4AE9-B57E-02A38A67909D}" srcOrd="1" destOrd="0" presId="urn:microsoft.com/office/officeart/2005/8/layout/cycle8"/>
    <dgm:cxn modelId="{6CE81A4C-87E7-4740-B9C4-0F4A113277C6}" srcId="{7E77EAD4-D0F7-410E-812D-56DD4D5E076E}" destId="{34422781-4EEC-4F13-AE92-9469DFA408C7}" srcOrd="2" destOrd="0" parTransId="{0FA7B47A-89F4-49BD-B761-6C3FED251520}" sibTransId="{566C1BCA-0BD9-423B-B6B6-F4807ADFF4E7}"/>
    <dgm:cxn modelId="{B662206D-A43C-4480-AC46-1A24E2DEDBD6}" srcId="{7E77EAD4-D0F7-410E-812D-56DD4D5E076E}" destId="{064DEB9D-0D23-4268-98B4-059AD6F8B1AB}" srcOrd="1" destOrd="0" parTransId="{54618CC7-D05C-4E92-8A23-2B928982A0B2}" sibTransId="{9996374B-42C3-4715-8B0B-380A004E639A}"/>
    <dgm:cxn modelId="{C57E2072-BB5D-4AC5-A1D2-C7D8AAED17EC}" type="presOf" srcId="{7ACC062F-5FD2-4BE7-B327-EDB254F5DAEF}" destId="{F13AC8E1-F442-4200-A2B9-54CF26549ED0}" srcOrd="1" destOrd="0" presId="urn:microsoft.com/office/officeart/2005/8/layout/cycle8"/>
    <dgm:cxn modelId="{2EB92E72-520C-4038-84ED-E0F87171A109}" type="presOf" srcId="{7ACC062F-5FD2-4BE7-B327-EDB254F5DAEF}" destId="{6462B16C-49F1-4DC3-93B9-A4775CFABD1B}" srcOrd="0" destOrd="0" presId="urn:microsoft.com/office/officeart/2005/8/layout/cycle8"/>
    <dgm:cxn modelId="{2F2CCA75-E01B-4EF2-AFD6-53FDD40CBEA8}" srcId="{7E77EAD4-D0F7-410E-812D-56DD4D5E076E}" destId="{7ACC062F-5FD2-4BE7-B327-EDB254F5DAEF}" srcOrd="3" destOrd="0" parTransId="{F22BB051-B578-4006-B9DE-C2F1E398EBA6}" sibTransId="{6088C1FA-A0D4-4599-AFD7-70DE8A634935}"/>
    <dgm:cxn modelId="{81BE58A9-DC22-4389-8F41-51F3C2A1D2F9}" type="presOf" srcId="{064DEB9D-0D23-4268-98B4-059AD6F8B1AB}" destId="{EA0B2F4B-0DCD-453B-BD4A-7AF910B6CE11}" srcOrd="0" destOrd="0" presId="urn:microsoft.com/office/officeart/2005/8/layout/cycle8"/>
    <dgm:cxn modelId="{EFC9E4B8-D57A-470E-A2C1-7521BD32593A}" type="presOf" srcId="{68F6A260-783B-4B4A-9F50-25A52EB0A6AF}" destId="{4A86AAF3-8B5D-406F-81DB-8057E861332C}" srcOrd="0" destOrd="0" presId="urn:microsoft.com/office/officeart/2005/8/layout/cycle8"/>
    <dgm:cxn modelId="{8253A1BB-F543-428D-8DF5-E252594014EE}" srcId="{7E77EAD4-D0F7-410E-812D-56DD4D5E076E}" destId="{687B58CB-5064-430F-A42A-A1FA111FCC15}" srcOrd="4" destOrd="0" parTransId="{8643AE88-49EF-4250-B909-86C211AE0BAF}" sibTransId="{11FC9926-7E2F-4FDF-B4AB-2E47841724DB}"/>
    <dgm:cxn modelId="{A219A5DF-33AA-4A60-93A8-3A7E43EEC098}" type="presOf" srcId="{687B58CB-5064-430F-A42A-A1FA111FCC15}" destId="{5E22A8EF-1E4F-422B-8DE4-787F897FFDFA}" srcOrd="0" destOrd="0" presId="urn:microsoft.com/office/officeart/2005/8/layout/cycle8"/>
    <dgm:cxn modelId="{E37BB5E1-F14D-44ED-BF20-65862FDEA435}" type="presOf" srcId="{68F6A260-783B-4B4A-9F50-25A52EB0A6AF}" destId="{2BD7EDC0-C6A4-4584-A510-F30F9CD91E49}" srcOrd="1" destOrd="0" presId="urn:microsoft.com/office/officeart/2005/8/layout/cycle8"/>
    <dgm:cxn modelId="{D9949EF1-45AC-47FD-B6AA-CA70043D067C}" srcId="{7E77EAD4-D0F7-410E-812D-56DD4D5E076E}" destId="{68F6A260-783B-4B4A-9F50-25A52EB0A6AF}" srcOrd="0" destOrd="0" parTransId="{02FDFC91-27CA-4D9E-AE3D-96222096761F}" sibTransId="{8D6C46F7-6B63-4A68-A358-E42AF5892916}"/>
    <dgm:cxn modelId="{B82FCB1C-A5FF-47AC-A858-831092396526}" type="presParOf" srcId="{83793F58-E604-4A75-9966-9BDA57AFBB24}" destId="{4A86AAF3-8B5D-406F-81DB-8057E861332C}" srcOrd="0" destOrd="0" presId="urn:microsoft.com/office/officeart/2005/8/layout/cycle8"/>
    <dgm:cxn modelId="{A7CD559B-4EC4-44F3-A316-FB0A38D158B0}" type="presParOf" srcId="{83793F58-E604-4A75-9966-9BDA57AFBB24}" destId="{4FD15DDD-1588-468F-B694-8B86990528F3}" srcOrd="1" destOrd="0" presId="urn:microsoft.com/office/officeart/2005/8/layout/cycle8"/>
    <dgm:cxn modelId="{7F624DA7-E50B-4FC6-800E-E737093519F9}" type="presParOf" srcId="{83793F58-E604-4A75-9966-9BDA57AFBB24}" destId="{8E03BC91-F9B6-4D70-AD4A-E0087B36FCF4}" srcOrd="2" destOrd="0" presId="urn:microsoft.com/office/officeart/2005/8/layout/cycle8"/>
    <dgm:cxn modelId="{D5FDD3E9-ACD4-45CA-B811-D9FE99748317}" type="presParOf" srcId="{83793F58-E604-4A75-9966-9BDA57AFBB24}" destId="{2BD7EDC0-C6A4-4584-A510-F30F9CD91E49}" srcOrd="3" destOrd="0" presId="urn:microsoft.com/office/officeart/2005/8/layout/cycle8"/>
    <dgm:cxn modelId="{AC732FEB-B060-49F6-8623-C52111BD6D11}" type="presParOf" srcId="{83793F58-E604-4A75-9966-9BDA57AFBB24}" destId="{EA0B2F4B-0DCD-453B-BD4A-7AF910B6CE11}" srcOrd="4" destOrd="0" presId="urn:microsoft.com/office/officeart/2005/8/layout/cycle8"/>
    <dgm:cxn modelId="{28470064-5C4C-45B6-B944-82B0B8C40D85}" type="presParOf" srcId="{83793F58-E604-4A75-9966-9BDA57AFBB24}" destId="{55C77A49-516A-42B7-9908-5B3118CF85AD}" srcOrd="5" destOrd="0" presId="urn:microsoft.com/office/officeart/2005/8/layout/cycle8"/>
    <dgm:cxn modelId="{92E797BA-8129-415E-B29B-8408E5E8DA29}" type="presParOf" srcId="{83793F58-E604-4A75-9966-9BDA57AFBB24}" destId="{9E427BA5-1AA0-439A-8C0C-15F1F6652212}" srcOrd="6" destOrd="0" presId="urn:microsoft.com/office/officeart/2005/8/layout/cycle8"/>
    <dgm:cxn modelId="{65B77DEF-F11C-4028-90D4-3A93F9C50871}" type="presParOf" srcId="{83793F58-E604-4A75-9966-9BDA57AFBB24}" destId="{879C5A38-37AD-4506-AFFE-55A4802173C9}" srcOrd="7" destOrd="0" presId="urn:microsoft.com/office/officeart/2005/8/layout/cycle8"/>
    <dgm:cxn modelId="{2F295521-5A4B-4450-8588-49B1455492C8}" type="presParOf" srcId="{83793F58-E604-4A75-9966-9BDA57AFBB24}" destId="{89EC711B-5791-415C-AF31-307292CFB30C}" srcOrd="8" destOrd="0" presId="urn:microsoft.com/office/officeart/2005/8/layout/cycle8"/>
    <dgm:cxn modelId="{1701D068-0E1A-4C10-8E23-709522CE2F4B}" type="presParOf" srcId="{83793F58-E604-4A75-9966-9BDA57AFBB24}" destId="{355887D1-F8BC-4C46-8116-1C38E0E1239D}" srcOrd="9" destOrd="0" presId="urn:microsoft.com/office/officeart/2005/8/layout/cycle8"/>
    <dgm:cxn modelId="{97722D94-5F54-4629-A4E8-ACEF6268577D}" type="presParOf" srcId="{83793F58-E604-4A75-9966-9BDA57AFBB24}" destId="{2C5B526A-F4DE-4FED-A3A4-22643BDC8BF9}" srcOrd="10" destOrd="0" presId="urn:microsoft.com/office/officeart/2005/8/layout/cycle8"/>
    <dgm:cxn modelId="{E64085E9-A171-458A-8850-A182698F9047}" type="presParOf" srcId="{83793F58-E604-4A75-9966-9BDA57AFBB24}" destId="{2C5938AA-D11D-4196-BB43-0F43745BFDC3}" srcOrd="11" destOrd="0" presId="urn:microsoft.com/office/officeart/2005/8/layout/cycle8"/>
    <dgm:cxn modelId="{0123C31C-A5D7-44E6-B578-1D668C13B3BA}" type="presParOf" srcId="{83793F58-E604-4A75-9966-9BDA57AFBB24}" destId="{6462B16C-49F1-4DC3-93B9-A4775CFABD1B}" srcOrd="12" destOrd="0" presId="urn:microsoft.com/office/officeart/2005/8/layout/cycle8"/>
    <dgm:cxn modelId="{0FF8CB77-E3DC-487D-AC23-74972230B51B}" type="presParOf" srcId="{83793F58-E604-4A75-9966-9BDA57AFBB24}" destId="{FC1A1953-3EF4-40B7-8BC1-532EEC56E896}" srcOrd="13" destOrd="0" presId="urn:microsoft.com/office/officeart/2005/8/layout/cycle8"/>
    <dgm:cxn modelId="{0DC6F619-B3C9-48B0-8BA3-EBD4A5833D7A}" type="presParOf" srcId="{83793F58-E604-4A75-9966-9BDA57AFBB24}" destId="{8FEC2ABA-DA4E-4B31-A2B4-FD4B96F83578}" srcOrd="14" destOrd="0" presId="urn:microsoft.com/office/officeart/2005/8/layout/cycle8"/>
    <dgm:cxn modelId="{FC44993C-2367-4700-B716-4B09EA9D4D32}" type="presParOf" srcId="{83793F58-E604-4A75-9966-9BDA57AFBB24}" destId="{F13AC8E1-F442-4200-A2B9-54CF26549ED0}" srcOrd="15" destOrd="0" presId="urn:microsoft.com/office/officeart/2005/8/layout/cycle8"/>
    <dgm:cxn modelId="{1B661933-999D-4B52-82E0-31E9AFEA784C}" type="presParOf" srcId="{83793F58-E604-4A75-9966-9BDA57AFBB24}" destId="{5E22A8EF-1E4F-422B-8DE4-787F897FFDFA}" srcOrd="16" destOrd="0" presId="urn:microsoft.com/office/officeart/2005/8/layout/cycle8"/>
    <dgm:cxn modelId="{D6A2101C-5CCE-4CFE-A9B6-7FCB60893378}" type="presParOf" srcId="{83793F58-E604-4A75-9966-9BDA57AFBB24}" destId="{C2152A36-201B-4A10-96E2-6367286A3E65}" srcOrd="17" destOrd="0" presId="urn:microsoft.com/office/officeart/2005/8/layout/cycle8"/>
    <dgm:cxn modelId="{BE1FD98F-3710-4F6D-856A-FF96E9D9C119}" type="presParOf" srcId="{83793F58-E604-4A75-9966-9BDA57AFBB24}" destId="{D75EDA14-E87A-4271-AF3B-4B21B2A13441}" srcOrd="18" destOrd="0" presId="urn:microsoft.com/office/officeart/2005/8/layout/cycle8"/>
    <dgm:cxn modelId="{00056588-F25F-4404-8571-6CFD8FADF9CD}" type="presParOf" srcId="{83793F58-E604-4A75-9966-9BDA57AFBB24}" destId="{BD03CDE0-F0C0-4AE9-B57E-02A38A67909D}" srcOrd="19" destOrd="0" presId="urn:microsoft.com/office/officeart/2005/8/layout/cycle8"/>
    <dgm:cxn modelId="{60DD1668-CF23-43C5-986A-D16081143B54}" type="presParOf" srcId="{83793F58-E604-4A75-9966-9BDA57AFBB24}" destId="{BF4F44AF-0C6C-46F0-84FE-677F6AE861CE}" srcOrd="20" destOrd="0" presId="urn:microsoft.com/office/officeart/2005/8/layout/cycle8"/>
    <dgm:cxn modelId="{BF0F6813-6176-480A-BA69-BC104696BF70}" type="presParOf" srcId="{83793F58-E604-4A75-9966-9BDA57AFBB24}" destId="{1E5F6FD9-EE7A-483E-B28E-6814AAA7A7BD}" srcOrd="21" destOrd="0" presId="urn:microsoft.com/office/officeart/2005/8/layout/cycle8"/>
    <dgm:cxn modelId="{B7FE5EA5-020D-42A2-8FE4-B22319383F8C}" type="presParOf" srcId="{83793F58-E604-4A75-9966-9BDA57AFBB24}" destId="{2BE98CCA-FC6A-4765-B82E-676B53666885}" srcOrd="22" destOrd="0" presId="urn:microsoft.com/office/officeart/2005/8/layout/cycle8"/>
    <dgm:cxn modelId="{0BD1FC42-53F0-4E96-8D03-9AE44702FF7D}" type="presParOf" srcId="{83793F58-E604-4A75-9966-9BDA57AFBB24}" destId="{123DBAC3-3A56-4C2F-A038-D1ABE0A57DED}" srcOrd="23" destOrd="0" presId="urn:microsoft.com/office/officeart/2005/8/layout/cycle8"/>
    <dgm:cxn modelId="{7A3AEF6A-9D63-49FB-94FE-72E6C66B12C1}" type="presParOf" srcId="{83793F58-E604-4A75-9966-9BDA57AFBB24}" destId="{50D2A110-6DE2-4A80-962B-18A5ED30D6E7}"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600DDD-77FE-408D-8CFE-D3FD9E7F6EFF}"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GB"/>
        </a:p>
      </dgm:t>
    </dgm:pt>
    <dgm:pt modelId="{A6A63138-412F-4FE9-A1CD-F0B711EB88A6}">
      <dgm:prSet phldrT="[Text]" phldr="0"/>
      <dgm:spPr>
        <a:xfrm rot="10800000">
          <a:off x="2074528" y="4022"/>
          <a:ext cx="7286270" cy="957061"/>
        </a:xfrm>
        <a:solidFill>
          <a:srgbClr val="2BBAD9">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pPr>
            <a:buNone/>
          </a:pPr>
          <a:r>
            <a:rPr lang="en-GB">
              <a:solidFill>
                <a:srgbClr val="000000"/>
              </a:solidFill>
              <a:latin typeface="Arial" panose="020B0604020202020204"/>
              <a:ea typeface="+mn-ea"/>
              <a:cs typeface="+mn-cs"/>
            </a:rPr>
            <a:t>Kinship often sits with fostering and permanence services, limiting opportunities for earlier intervention and whole family support.</a:t>
          </a:r>
        </a:p>
      </dgm:t>
    </dgm:pt>
    <dgm:pt modelId="{2C0765AA-6F7A-491B-B667-279C5F89489D}" type="parTrans" cxnId="{E144FB27-0983-4018-A67E-B4FA26FBA5E5}">
      <dgm:prSet/>
      <dgm:spPr/>
      <dgm:t>
        <a:bodyPr/>
        <a:lstStyle/>
        <a:p>
          <a:endParaRPr lang="en-GB">
            <a:solidFill>
              <a:schemeClr val="tx1"/>
            </a:solidFill>
          </a:endParaRPr>
        </a:p>
      </dgm:t>
    </dgm:pt>
    <dgm:pt modelId="{2C633CE3-A485-4C00-A1B2-E426643DA9AE}" type="sibTrans" cxnId="{E144FB27-0983-4018-A67E-B4FA26FBA5E5}">
      <dgm:prSet/>
      <dgm:spPr/>
      <dgm:t>
        <a:bodyPr/>
        <a:lstStyle/>
        <a:p>
          <a:endParaRPr lang="en-GB">
            <a:solidFill>
              <a:schemeClr val="tx1"/>
            </a:solidFill>
          </a:endParaRPr>
        </a:p>
      </dgm:t>
    </dgm:pt>
    <dgm:pt modelId="{AA1976FB-E571-4831-91D1-9EEC190B3F09}">
      <dgm:prSet phldrT="[Text]" phldr="0"/>
      <dgm:spPr>
        <a:xfrm rot="10800000">
          <a:off x="2074528" y="2489524"/>
          <a:ext cx="7286270" cy="957061"/>
        </a:xfrm>
        <a:solidFill>
          <a:srgbClr val="2BBAD9">
            <a:hueOff val="-4210612"/>
            <a:satOff val="-7456"/>
            <a:lumOff val="6275"/>
            <a:alphaOff val="0"/>
          </a:srgbClr>
        </a:solidFill>
        <a:ln w="19050" cap="flat" cmpd="sng" algn="ctr">
          <a:solidFill>
            <a:srgbClr val="FFFFFF">
              <a:hueOff val="0"/>
              <a:satOff val="0"/>
              <a:lumOff val="0"/>
              <a:alphaOff val="0"/>
            </a:srgbClr>
          </a:solidFill>
          <a:prstDash val="solid"/>
        </a:ln>
        <a:effectLst/>
      </dgm:spPr>
      <dgm:t>
        <a:bodyPr/>
        <a:lstStyle/>
        <a:p>
          <a:pPr>
            <a:buNone/>
          </a:pPr>
          <a:r>
            <a:rPr lang="en-GB">
              <a:solidFill>
                <a:srgbClr val="000000"/>
              </a:solidFill>
              <a:latin typeface="Arial" panose="020B0604020202020204"/>
              <a:ea typeface="+mn-ea"/>
              <a:cs typeface="+mn-cs"/>
            </a:rPr>
            <a:t>There is variation in practice and support for kinship families across England.</a:t>
          </a:r>
        </a:p>
      </dgm:t>
    </dgm:pt>
    <dgm:pt modelId="{70EB83AF-26AA-41F0-BF3B-6C4026D1D06B}" type="parTrans" cxnId="{E024A99B-06D8-4DF8-A949-0902D4DD4B9B}">
      <dgm:prSet/>
      <dgm:spPr/>
      <dgm:t>
        <a:bodyPr/>
        <a:lstStyle/>
        <a:p>
          <a:endParaRPr lang="en-GB">
            <a:solidFill>
              <a:schemeClr val="tx1"/>
            </a:solidFill>
          </a:endParaRPr>
        </a:p>
      </dgm:t>
    </dgm:pt>
    <dgm:pt modelId="{8BB4C81A-89F1-4180-89CC-4F1AE860A832}" type="sibTrans" cxnId="{E024A99B-06D8-4DF8-A949-0902D4DD4B9B}">
      <dgm:prSet/>
      <dgm:spPr/>
      <dgm:t>
        <a:bodyPr/>
        <a:lstStyle/>
        <a:p>
          <a:endParaRPr lang="en-GB">
            <a:solidFill>
              <a:schemeClr val="tx1"/>
            </a:solidFill>
          </a:endParaRPr>
        </a:p>
      </dgm:t>
    </dgm:pt>
    <dgm:pt modelId="{492BA3ED-CBE2-4C5E-88E8-A938A4A87747}">
      <dgm:prSet phldrT="[Text]" phldr="0"/>
      <dgm:spPr>
        <a:xfrm rot="10800000">
          <a:off x="2074528" y="3732275"/>
          <a:ext cx="7286270" cy="957061"/>
        </a:xfrm>
        <a:solidFill>
          <a:srgbClr val="2BBAD9">
            <a:hueOff val="-6315917"/>
            <a:satOff val="-11184"/>
            <a:lumOff val="9412"/>
            <a:alphaOff val="0"/>
          </a:srgbClr>
        </a:solidFill>
        <a:ln w="19050" cap="flat" cmpd="sng" algn="ctr">
          <a:solidFill>
            <a:srgbClr val="FFFFFF">
              <a:hueOff val="0"/>
              <a:satOff val="0"/>
              <a:lumOff val="0"/>
              <a:alphaOff val="0"/>
            </a:srgbClr>
          </a:solidFill>
          <a:prstDash val="solid"/>
        </a:ln>
        <a:effectLst/>
      </dgm:spPr>
      <dgm:t>
        <a:bodyPr/>
        <a:lstStyle/>
        <a:p>
          <a:pPr>
            <a:buNone/>
          </a:pPr>
          <a:r>
            <a:rPr lang="en-GB">
              <a:solidFill>
                <a:srgbClr val="000000"/>
              </a:solidFill>
              <a:latin typeface="Arial" panose="020B0604020202020204"/>
              <a:ea typeface="+mn-ea"/>
              <a:cs typeface="+mn-cs"/>
            </a:rPr>
            <a:t>Kinship local offers can be centred around what an LA provides rather than the wider partnership.</a:t>
          </a:r>
        </a:p>
      </dgm:t>
    </dgm:pt>
    <dgm:pt modelId="{18C6435C-91C5-496E-A1B3-FD3F0EADD37E}" type="parTrans" cxnId="{72928436-8569-4F71-A991-5CF747D1F1A6}">
      <dgm:prSet/>
      <dgm:spPr/>
      <dgm:t>
        <a:bodyPr/>
        <a:lstStyle/>
        <a:p>
          <a:endParaRPr lang="en-GB"/>
        </a:p>
      </dgm:t>
    </dgm:pt>
    <dgm:pt modelId="{AF6EC08D-54DD-4015-9587-9625278B05C4}" type="sibTrans" cxnId="{72928436-8569-4F71-A991-5CF747D1F1A6}">
      <dgm:prSet/>
      <dgm:spPr/>
      <dgm:t>
        <a:bodyPr/>
        <a:lstStyle/>
        <a:p>
          <a:endParaRPr lang="en-GB"/>
        </a:p>
      </dgm:t>
    </dgm:pt>
    <dgm:pt modelId="{81043FE0-4B7B-4B5F-B5DF-E87DAB25715E}">
      <dgm:prSet phldrT="[Text]"/>
      <dgm:spPr/>
      <dgm:t>
        <a:bodyPr/>
        <a:lstStyle/>
        <a:p>
          <a:r>
            <a:rPr lang="en-GB">
              <a:latin typeface="+mj-lt"/>
            </a:rPr>
            <a:t>Support for kinship families often depends on legal status rather than family need. </a:t>
          </a:r>
          <a:endParaRPr lang="en-GB" b="0"/>
        </a:p>
      </dgm:t>
    </dgm:pt>
    <dgm:pt modelId="{C30750C1-F7A3-4F26-B579-42E0A9519367}" type="parTrans" cxnId="{B873E968-808C-42A2-9464-601030F3076D}">
      <dgm:prSet/>
      <dgm:spPr/>
      <dgm:t>
        <a:bodyPr/>
        <a:lstStyle/>
        <a:p>
          <a:endParaRPr lang="en-GB"/>
        </a:p>
      </dgm:t>
    </dgm:pt>
    <dgm:pt modelId="{0EECF232-70A8-467F-8E2D-528D5D95327A}" type="sibTrans" cxnId="{B873E968-808C-42A2-9464-601030F3076D}">
      <dgm:prSet/>
      <dgm:spPr/>
      <dgm:t>
        <a:bodyPr/>
        <a:lstStyle/>
        <a:p>
          <a:endParaRPr lang="en-GB"/>
        </a:p>
      </dgm:t>
    </dgm:pt>
    <dgm:pt modelId="{9B634841-A7F2-4C1B-9E88-54C96ECF3A7F}" type="pres">
      <dgm:prSet presAssocID="{50600DDD-77FE-408D-8CFE-D3FD9E7F6EFF}" presName="linearFlow" presStyleCnt="0">
        <dgm:presLayoutVars>
          <dgm:dir/>
          <dgm:resizeHandles val="exact"/>
        </dgm:presLayoutVars>
      </dgm:prSet>
      <dgm:spPr/>
    </dgm:pt>
    <dgm:pt modelId="{D5F24FC5-86A2-4F26-BDD2-8AAE3B7B31CA}" type="pres">
      <dgm:prSet presAssocID="{AA1976FB-E571-4831-91D1-9EEC190B3F09}" presName="composite" presStyleCnt="0"/>
      <dgm:spPr/>
    </dgm:pt>
    <dgm:pt modelId="{F77B7428-DD0A-47A9-A471-615D8922AEB1}" type="pres">
      <dgm:prSet presAssocID="{AA1976FB-E571-4831-91D1-9EEC190B3F09}" presName="imgShp" presStyleLbl="fgImgPlace1" presStyleIdx="0" presStyleCnt="4"/>
      <dgm:spPr>
        <a:xfrm>
          <a:off x="1595998" y="2489524"/>
          <a:ext cx="957061" cy="957061"/>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rgbClr val="FFFFFF">
              <a:hueOff val="0"/>
              <a:satOff val="0"/>
              <a:lumOff val="0"/>
              <a:alphaOff val="0"/>
            </a:srgbClr>
          </a:solidFill>
          <a:prstDash val="solid"/>
        </a:ln>
        <a:effectLst/>
      </dgm:spPr>
      <dgm:extLst>
        <a:ext uri="{E40237B7-FDA0-4F09-8148-C483321AD2D9}">
          <dgm14:cNvPr xmlns:dgm14="http://schemas.microsoft.com/office/drawing/2010/diagram" id="0" name="" descr="Open hand with solid fill"/>
        </a:ext>
      </dgm:extLst>
    </dgm:pt>
    <dgm:pt modelId="{A978D984-7493-41BD-9924-294276BEBFD8}" type="pres">
      <dgm:prSet presAssocID="{AA1976FB-E571-4831-91D1-9EEC190B3F09}" presName="txShp" presStyleLbl="node1" presStyleIdx="0" presStyleCnt="4" custLinFactNeighborX="1190" custLinFactNeighborY="2609">
        <dgm:presLayoutVars>
          <dgm:bulletEnabled val="1"/>
        </dgm:presLayoutVars>
      </dgm:prSet>
      <dgm:spPr>
        <a:prstGeom prst="homePlate">
          <a:avLst/>
        </a:prstGeom>
      </dgm:spPr>
    </dgm:pt>
    <dgm:pt modelId="{01199EF5-7D03-4DFE-A0A3-97D408CA99C1}" type="pres">
      <dgm:prSet presAssocID="{8BB4C81A-89F1-4180-89CC-4F1AE860A832}" presName="spacing" presStyleCnt="0"/>
      <dgm:spPr/>
    </dgm:pt>
    <dgm:pt modelId="{C335CD84-9665-4E36-8E0F-30E7D048E717}" type="pres">
      <dgm:prSet presAssocID="{81043FE0-4B7B-4B5F-B5DF-E87DAB25715E}" presName="composite" presStyleCnt="0"/>
      <dgm:spPr/>
    </dgm:pt>
    <dgm:pt modelId="{81B813B0-35F9-41B7-85EB-B2F7BA14B04D}" type="pres">
      <dgm:prSet presAssocID="{81043FE0-4B7B-4B5F-B5DF-E87DAB25715E}" presName="imgShp" presStyleLbl="fgImgPlac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n with kid with solid fill"/>
        </a:ext>
      </dgm:extLst>
    </dgm:pt>
    <dgm:pt modelId="{5EE88363-D41C-4B7D-BBEE-1F4CE99A4753}" type="pres">
      <dgm:prSet presAssocID="{81043FE0-4B7B-4B5F-B5DF-E87DAB25715E}" presName="txShp" presStyleLbl="node1" presStyleIdx="1" presStyleCnt="4">
        <dgm:presLayoutVars>
          <dgm:bulletEnabled val="1"/>
        </dgm:presLayoutVars>
      </dgm:prSet>
      <dgm:spPr/>
    </dgm:pt>
    <dgm:pt modelId="{95543E7F-E708-42ED-83C5-554BF3B6E167}" type="pres">
      <dgm:prSet presAssocID="{0EECF232-70A8-467F-8E2D-528D5D95327A}" presName="spacing" presStyleCnt="0"/>
      <dgm:spPr/>
    </dgm:pt>
    <dgm:pt modelId="{E17DED97-7AF0-402D-9E67-6DB16C06A15D}" type="pres">
      <dgm:prSet presAssocID="{A6A63138-412F-4FE9-A1CD-F0B711EB88A6}" presName="composite" presStyleCnt="0"/>
      <dgm:spPr/>
    </dgm:pt>
    <dgm:pt modelId="{CF98EC78-27AC-407A-87D0-34C9B7EC8FF0}" type="pres">
      <dgm:prSet presAssocID="{A6A63138-412F-4FE9-A1CD-F0B711EB88A6}" presName="imgShp" presStyleLbl="fgImgPlace1" presStyleIdx="2" presStyleCnt="4"/>
      <dgm:spPr>
        <a:xfrm>
          <a:off x="1595998" y="4022"/>
          <a:ext cx="957061" cy="957061"/>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rgbClr val="FFFFFF">
              <a:hueOff val="0"/>
              <a:satOff val="0"/>
              <a:lumOff val="0"/>
              <a:alphaOff val="0"/>
            </a:srgbClr>
          </a:solidFill>
          <a:prstDash val="solid"/>
        </a:ln>
        <a:effectLst/>
      </dgm:spPr>
      <dgm:extLst>
        <a:ext uri="{E40237B7-FDA0-4F09-8148-C483321AD2D9}">
          <dgm14:cNvPr xmlns:dgm14="http://schemas.microsoft.com/office/drawing/2010/diagram" id="0" name="" descr="Connections with solid fill"/>
        </a:ext>
      </dgm:extLst>
    </dgm:pt>
    <dgm:pt modelId="{19B34261-42B2-474D-B2BC-F499BCEB7813}" type="pres">
      <dgm:prSet presAssocID="{A6A63138-412F-4FE9-A1CD-F0B711EB88A6}" presName="txShp" presStyleLbl="node1" presStyleIdx="2" presStyleCnt="4">
        <dgm:presLayoutVars>
          <dgm:bulletEnabled val="1"/>
        </dgm:presLayoutVars>
      </dgm:prSet>
      <dgm:spPr>
        <a:prstGeom prst="homePlate">
          <a:avLst/>
        </a:prstGeom>
      </dgm:spPr>
    </dgm:pt>
    <dgm:pt modelId="{56239E9F-EAD7-4A96-BEB1-D294193B43F3}" type="pres">
      <dgm:prSet presAssocID="{2C633CE3-A485-4C00-A1B2-E426643DA9AE}" presName="spacing" presStyleCnt="0"/>
      <dgm:spPr/>
    </dgm:pt>
    <dgm:pt modelId="{42473C3B-E9D6-4A85-ABD1-19A24D6517C1}" type="pres">
      <dgm:prSet presAssocID="{492BA3ED-CBE2-4C5E-88E8-A938A4A87747}" presName="composite" presStyleCnt="0"/>
      <dgm:spPr/>
    </dgm:pt>
    <dgm:pt modelId="{E4639127-8368-4E5F-BB40-2B14F76E2BF3}" type="pres">
      <dgm:prSet presAssocID="{492BA3ED-CBE2-4C5E-88E8-A938A4A87747}" presName="imgShp" presStyleLbl="fgImgPlace1" presStyleIdx="3" presStyleCnt="4"/>
      <dgm:spPr>
        <a:xfrm>
          <a:off x="1595998" y="3732275"/>
          <a:ext cx="957061" cy="957061"/>
        </a:xfrm>
        <a:prstGeom prst="ellipse">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9050" cap="flat" cmpd="sng" algn="ctr">
          <a:solidFill>
            <a:srgbClr val="FFFFFF">
              <a:hueOff val="0"/>
              <a:satOff val="0"/>
              <a:lumOff val="0"/>
              <a:alphaOff val="0"/>
            </a:srgbClr>
          </a:solidFill>
          <a:prstDash val="solid"/>
        </a:ln>
        <a:effectLst/>
      </dgm:spPr>
      <dgm:extLst>
        <a:ext uri="{E40237B7-FDA0-4F09-8148-C483321AD2D9}">
          <dgm14:cNvPr xmlns:dgm14="http://schemas.microsoft.com/office/drawing/2010/diagram" id="0" name="" descr="Remote work with solid fill"/>
        </a:ext>
      </dgm:extLst>
    </dgm:pt>
    <dgm:pt modelId="{4F5AFEEB-E912-481A-8084-FE81D961E1C5}" type="pres">
      <dgm:prSet presAssocID="{492BA3ED-CBE2-4C5E-88E8-A938A4A87747}" presName="txShp" presStyleLbl="node1" presStyleIdx="3" presStyleCnt="4">
        <dgm:presLayoutVars>
          <dgm:bulletEnabled val="1"/>
        </dgm:presLayoutVars>
      </dgm:prSet>
      <dgm:spPr>
        <a:prstGeom prst="homePlate">
          <a:avLst/>
        </a:prstGeom>
      </dgm:spPr>
    </dgm:pt>
  </dgm:ptLst>
  <dgm:cxnLst>
    <dgm:cxn modelId="{E144FB27-0983-4018-A67E-B4FA26FBA5E5}" srcId="{50600DDD-77FE-408D-8CFE-D3FD9E7F6EFF}" destId="{A6A63138-412F-4FE9-A1CD-F0B711EB88A6}" srcOrd="2" destOrd="0" parTransId="{2C0765AA-6F7A-491B-B667-279C5F89489D}" sibTransId="{2C633CE3-A485-4C00-A1B2-E426643DA9AE}"/>
    <dgm:cxn modelId="{72928436-8569-4F71-A991-5CF747D1F1A6}" srcId="{50600DDD-77FE-408D-8CFE-D3FD9E7F6EFF}" destId="{492BA3ED-CBE2-4C5E-88E8-A938A4A87747}" srcOrd="3" destOrd="0" parTransId="{18C6435C-91C5-496E-A1B3-FD3F0EADD37E}" sibTransId="{AF6EC08D-54DD-4015-9587-9625278B05C4}"/>
    <dgm:cxn modelId="{907B9F3D-8C2A-47A5-B817-443E9D787705}" type="presOf" srcId="{81043FE0-4B7B-4B5F-B5DF-E87DAB25715E}" destId="{5EE88363-D41C-4B7D-BBEE-1F4CE99A4753}" srcOrd="0" destOrd="0" presId="urn:microsoft.com/office/officeart/2005/8/layout/vList3"/>
    <dgm:cxn modelId="{2C0DD45E-5912-4F5B-B066-B2BDD36234EA}" type="presOf" srcId="{A6A63138-412F-4FE9-A1CD-F0B711EB88A6}" destId="{19B34261-42B2-474D-B2BC-F499BCEB7813}" srcOrd="0" destOrd="0" presId="urn:microsoft.com/office/officeart/2005/8/layout/vList3"/>
    <dgm:cxn modelId="{B873E968-808C-42A2-9464-601030F3076D}" srcId="{50600DDD-77FE-408D-8CFE-D3FD9E7F6EFF}" destId="{81043FE0-4B7B-4B5F-B5DF-E87DAB25715E}" srcOrd="1" destOrd="0" parTransId="{C30750C1-F7A3-4F26-B579-42E0A9519367}" sibTransId="{0EECF232-70A8-467F-8E2D-528D5D95327A}"/>
    <dgm:cxn modelId="{334A4894-258C-433B-AF8A-39248A538BEF}" type="presOf" srcId="{AA1976FB-E571-4831-91D1-9EEC190B3F09}" destId="{A978D984-7493-41BD-9924-294276BEBFD8}" srcOrd="0" destOrd="0" presId="urn:microsoft.com/office/officeart/2005/8/layout/vList3"/>
    <dgm:cxn modelId="{E024A99B-06D8-4DF8-A949-0902D4DD4B9B}" srcId="{50600DDD-77FE-408D-8CFE-D3FD9E7F6EFF}" destId="{AA1976FB-E571-4831-91D1-9EEC190B3F09}" srcOrd="0" destOrd="0" parTransId="{70EB83AF-26AA-41F0-BF3B-6C4026D1D06B}" sibTransId="{8BB4C81A-89F1-4180-89CC-4F1AE860A832}"/>
    <dgm:cxn modelId="{162CF1B2-AD92-4262-A760-AF68B7FDC0AA}" type="presOf" srcId="{50600DDD-77FE-408D-8CFE-D3FD9E7F6EFF}" destId="{9B634841-A7F2-4C1B-9E88-54C96ECF3A7F}" srcOrd="0" destOrd="0" presId="urn:microsoft.com/office/officeart/2005/8/layout/vList3"/>
    <dgm:cxn modelId="{CA3224EB-CD02-415F-9417-2434D936DDAA}" type="presOf" srcId="{492BA3ED-CBE2-4C5E-88E8-A938A4A87747}" destId="{4F5AFEEB-E912-481A-8084-FE81D961E1C5}" srcOrd="0" destOrd="0" presId="urn:microsoft.com/office/officeart/2005/8/layout/vList3"/>
    <dgm:cxn modelId="{DBC83157-40D8-4A5C-8108-C00E7AED0265}" type="presParOf" srcId="{9B634841-A7F2-4C1B-9E88-54C96ECF3A7F}" destId="{D5F24FC5-86A2-4F26-BDD2-8AAE3B7B31CA}" srcOrd="0" destOrd="0" presId="urn:microsoft.com/office/officeart/2005/8/layout/vList3"/>
    <dgm:cxn modelId="{AE977A5C-4A64-463D-98C6-1E6D4C1DE612}" type="presParOf" srcId="{D5F24FC5-86A2-4F26-BDD2-8AAE3B7B31CA}" destId="{F77B7428-DD0A-47A9-A471-615D8922AEB1}" srcOrd="0" destOrd="0" presId="urn:microsoft.com/office/officeart/2005/8/layout/vList3"/>
    <dgm:cxn modelId="{10A934EC-5741-4BC7-B1FD-ECC06ECF57B6}" type="presParOf" srcId="{D5F24FC5-86A2-4F26-BDD2-8AAE3B7B31CA}" destId="{A978D984-7493-41BD-9924-294276BEBFD8}" srcOrd="1" destOrd="0" presId="urn:microsoft.com/office/officeart/2005/8/layout/vList3"/>
    <dgm:cxn modelId="{EAA5CB1C-BA45-4745-B5DB-78D28E778778}" type="presParOf" srcId="{9B634841-A7F2-4C1B-9E88-54C96ECF3A7F}" destId="{01199EF5-7D03-4DFE-A0A3-97D408CA99C1}" srcOrd="1" destOrd="0" presId="urn:microsoft.com/office/officeart/2005/8/layout/vList3"/>
    <dgm:cxn modelId="{F666E705-34B5-43FF-8929-419A037D44B6}" type="presParOf" srcId="{9B634841-A7F2-4C1B-9E88-54C96ECF3A7F}" destId="{C335CD84-9665-4E36-8E0F-30E7D048E717}" srcOrd="2" destOrd="0" presId="urn:microsoft.com/office/officeart/2005/8/layout/vList3"/>
    <dgm:cxn modelId="{95AE953E-8323-4B03-83A1-922F2F569C2C}" type="presParOf" srcId="{C335CD84-9665-4E36-8E0F-30E7D048E717}" destId="{81B813B0-35F9-41B7-85EB-B2F7BA14B04D}" srcOrd="0" destOrd="0" presId="urn:microsoft.com/office/officeart/2005/8/layout/vList3"/>
    <dgm:cxn modelId="{F09DEEE8-7FFA-4EB1-89D9-3CD25CA7C5EE}" type="presParOf" srcId="{C335CD84-9665-4E36-8E0F-30E7D048E717}" destId="{5EE88363-D41C-4B7D-BBEE-1F4CE99A4753}" srcOrd="1" destOrd="0" presId="urn:microsoft.com/office/officeart/2005/8/layout/vList3"/>
    <dgm:cxn modelId="{3AD808A8-443C-4A6D-A1C3-2ECDA2C09CDF}" type="presParOf" srcId="{9B634841-A7F2-4C1B-9E88-54C96ECF3A7F}" destId="{95543E7F-E708-42ED-83C5-554BF3B6E167}" srcOrd="3" destOrd="0" presId="urn:microsoft.com/office/officeart/2005/8/layout/vList3"/>
    <dgm:cxn modelId="{B303E413-3D79-452D-A660-D513082BFBD0}" type="presParOf" srcId="{9B634841-A7F2-4C1B-9E88-54C96ECF3A7F}" destId="{E17DED97-7AF0-402D-9E67-6DB16C06A15D}" srcOrd="4" destOrd="0" presId="urn:microsoft.com/office/officeart/2005/8/layout/vList3"/>
    <dgm:cxn modelId="{AA3D977A-493E-49B9-BFA5-84E1927ABD9A}" type="presParOf" srcId="{E17DED97-7AF0-402D-9E67-6DB16C06A15D}" destId="{CF98EC78-27AC-407A-87D0-34C9B7EC8FF0}" srcOrd="0" destOrd="0" presId="urn:microsoft.com/office/officeart/2005/8/layout/vList3"/>
    <dgm:cxn modelId="{DFB0466D-8F92-4D54-B3E8-61AE0A934695}" type="presParOf" srcId="{E17DED97-7AF0-402D-9E67-6DB16C06A15D}" destId="{19B34261-42B2-474D-B2BC-F499BCEB7813}" srcOrd="1" destOrd="0" presId="urn:microsoft.com/office/officeart/2005/8/layout/vList3"/>
    <dgm:cxn modelId="{669C2401-1E54-4485-AD9F-FF221F42F339}" type="presParOf" srcId="{9B634841-A7F2-4C1B-9E88-54C96ECF3A7F}" destId="{56239E9F-EAD7-4A96-BEB1-D294193B43F3}" srcOrd="5" destOrd="0" presId="urn:microsoft.com/office/officeart/2005/8/layout/vList3"/>
    <dgm:cxn modelId="{CF556D2A-B918-4245-BA06-61A2DCF7D66D}" type="presParOf" srcId="{9B634841-A7F2-4C1B-9E88-54C96ECF3A7F}" destId="{42473C3B-E9D6-4A85-ABD1-19A24D6517C1}" srcOrd="6" destOrd="0" presId="urn:microsoft.com/office/officeart/2005/8/layout/vList3"/>
    <dgm:cxn modelId="{1B8632E6-A1BD-498C-A56E-1675084BDEA4}" type="presParOf" srcId="{42473C3B-E9D6-4A85-ABD1-19A24D6517C1}" destId="{E4639127-8368-4E5F-BB40-2B14F76E2BF3}" srcOrd="0" destOrd="0" presId="urn:microsoft.com/office/officeart/2005/8/layout/vList3"/>
    <dgm:cxn modelId="{96723315-0CC3-4A56-9992-EF3E2668E6A9}" type="presParOf" srcId="{42473C3B-E9D6-4A85-ABD1-19A24D6517C1}" destId="{4F5AFEEB-E912-481A-8084-FE81D961E1C5}"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86AAF3-8B5D-406F-81DB-8057E861332C}">
      <dsp:nvSpPr>
        <dsp:cNvPr id="0" name=""/>
        <dsp:cNvSpPr/>
      </dsp:nvSpPr>
      <dsp:spPr>
        <a:xfrm>
          <a:off x="2909968" y="420736"/>
          <a:ext cx="5709513" cy="5709513"/>
        </a:xfrm>
        <a:prstGeom prst="pie">
          <a:avLst>
            <a:gd name="adj1" fmla="val 16200000"/>
            <a:gd name="adj2" fmla="val 205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Font typeface="Wingdings" panose="05000000000000000000" pitchFamily="2" charset="2"/>
            <a:buNone/>
          </a:pPr>
          <a:r>
            <a:rPr lang="en-GB" sz="1200" b="0" kern="1200">
              <a:latin typeface="Tahoma"/>
              <a:ea typeface="Tahoma"/>
              <a:cs typeface="Tahoma"/>
            </a:rPr>
            <a:t>Aligning inspections and statutory guidance</a:t>
          </a:r>
          <a:endParaRPr lang="en-GB" sz="1200" b="0" kern="1200"/>
        </a:p>
      </dsp:txBody>
      <dsp:txXfrm>
        <a:off x="5888431" y="1380478"/>
        <a:ext cx="1835200" cy="1223467"/>
      </dsp:txXfrm>
    </dsp:sp>
    <dsp:sp modelId="{EA0B2F4B-0DCD-453B-BD4A-7AF910B6CE11}">
      <dsp:nvSpPr>
        <dsp:cNvPr id="0" name=""/>
        <dsp:cNvSpPr/>
      </dsp:nvSpPr>
      <dsp:spPr>
        <a:xfrm>
          <a:off x="2958906" y="572990"/>
          <a:ext cx="5709513" cy="5709513"/>
        </a:xfrm>
        <a:prstGeom prst="pie">
          <a:avLst>
            <a:gd name="adj1" fmla="val 20520000"/>
            <a:gd name="adj2" fmla="val 32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Font typeface="Wingdings" panose="05000000000000000000" pitchFamily="2" charset="2"/>
            <a:buNone/>
          </a:pPr>
          <a:r>
            <a:rPr lang="en-GB" sz="1200" b="0" kern="1200">
              <a:latin typeface="Tahoma"/>
              <a:ea typeface="Tahoma"/>
              <a:cs typeface="Tahoma"/>
            </a:rPr>
            <a:t>Aligning our inspection frameworks to reflect that social care providers and local authorities have a shared responsibilities to the same children</a:t>
          </a:r>
          <a:endParaRPr lang="en-GB" sz="1200" b="0" kern="1200"/>
        </a:p>
      </dsp:txBody>
      <dsp:txXfrm>
        <a:off x="6636105" y="3181694"/>
        <a:ext cx="1699260" cy="1359408"/>
      </dsp:txXfrm>
    </dsp:sp>
    <dsp:sp modelId="{89EC711B-5791-415C-AF31-307292CFB30C}">
      <dsp:nvSpPr>
        <dsp:cNvPr id="0" name=""/>
        <dsp:cNvSpPr/>
      </dsp:nvSpPr>
      <dsp:spPr>
        <a:xfrm>
          <a:off x="2829763" y="666789"/>
          <a:ext cx="5709513" cy="5709513"/>
        </a:xfrm>
        <a:prstGeom prst="pie">
          <a:avLst>
            <a:gd name="adj1" fmla="val 3240000"/>
            <a:gd name="adj2" fmla="val 756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Font typeface="Wingdings" panose="05000000000000000000" pitchFamily="2" charset="2"/>
            <a:buNone/>
          </a:pPr>
          <a:r>
            <a:rPr lang="en-GB" sz="1200" b="0" kern="1200">
              <a:latin typeface="Tahoma"/>
              <a:ea typeface="Tahoma"/>
              <a:cs typeface="Tahoma"/>
            </a:rPr>
            <a:t>Making children’s enduring relationships a central focus</a:t>
          </a:r>
          <a:endParaRPr lang="en-GB" sz="1200" b="0" kern="1200"/>
        </a:p>
      </dsp:txBody>
      <dsp:txXfrm>
        <a:off x="4868875" y="4677043"/>
        <a:ext cx="1631289" cy="1495348"/>
      </dsp:txXfrm>
    </dsp:sp>
    <dsp:sp modelId="{6462B16C-49F1-4DC3-93B9-A4775CFABD1B}">
      <dsp:nvSpPr>
        <dsp:cNvPr id="0" name=""/>
        <dsp:cNvSpPr/>
      </dsp:nvSpPr>
      <dsp:spPr>
        <a:xfrm>
          <a:off x="2700619" y="572990"/>
          <a:ext cx="5709513" cy="5709513"/>
        </a:xfrm>
        <a:prstGeom prst="pie">
          <a:avLst>
            <a:gd name="adj1" fmla="val 7560000"/>
            <a:gd name="adj2" fmla="val 1188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0" kern="1200">
              <a:latin typeface="Tahoma"/>
              <a:ea typeface="Tahoma"/>
              <a:cs typeface="Tahoma"/>
            </a:rPr>
            <a:t>Supporting local authorities and children’s social care providers to meet the needs of children with complex needs</a:t>
          </a:r>
          <a:endParaRPr lang="en-GB" sz="1200" b="0" kern="1200"/>
        </a:p>
      </dsp:txBody>
      <dsp:txXfrm>
        <a:off x="3033674" y="3181694"/>
        <a:ext cx="1699260" cy="1359408"/>
      </dsp:txXfrm>
    </dsp:sp>
    <dsp:sp modelId="{5E22A8EF-1E4F-422B-8DE4-787F897FFDFA}">
      <dsp:nvSpPr>
        <dsp:cNvPr id="0" name=""/>
        <dsp:cNvSpPr/>
      </dsp:nvSpPr>
      <dsp:spPr>
        <a:xfrm>
          <a:off x="2749558" y="420736"/>
          <a:ext cx="5709513" cy="5709513"/>
        </a:xfrm>
        <a:prstGeom prst="pie">
          <a:avLst>
            <a:gd name="adj1" fmla="val 1188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0" kern="1200">
              <a:latin typeface="Tahoma"/>
              <a:ea typeface="Tahoma"/>
              <a:cs typeface="Tahoma"/>
            </a:rPr>
            <a:t>Putting children, young people and families' voices at the centre of inspection and regulation</a:t>
          </a:r>
          <a:endParaRPr lang="en-GB" sz="1200" b="0" kern="1200"/>
        </a:p>
      </dsp:txBody>
      <dsp:txXfrm>
        <a:off x="3645408" y="1380478"/>
        <a:ext cx="1835200" cy="1223467"/>
      </dsp:txXfrm>
    </dsp:sp>
    <dsp:sp modelId="{BF4F44AF-0C6C-46F0-84FE-677F6AE861CE}">
      <dsp:nvSpPr>
        <dsp:cNvPr id="0" name=""/>
        <dsp:cNvSpPr/>
      </dsp:nvSpPr>
      <dsp:spPr>
        <a:xfrm>
          <a:off x="2556253" y="67290"/>
          <a:ext cx="6416405" cy="6416405"/>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5F6FD9-EE7A-483E-B28E-6814AAA7A7BD}">
      <dsp:nvSpPr>
        <dsp:cNvPr id="0" name=""/>
        <dsp:cNvSpPr/>
      </dsp:nvSpPr>
      <dsp:spPr>
        <a:xfrm>
          <a:off x="2605855" y="219494"/>
          <a:ext cx="6416405" cy="6416405"/>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BE98CCA-FC6A-4765-B82E-676B53666885}">
      <dsp:nvSpPr>
        <dsp:cNvPr id="0" name=""/>
        <dsp:cNvSpPr/>
      </dsp:nvSpPr>
      <dsp:spPr>
        <a:xfrm>
          <a:off x="2476317" y="313580"/>
          <a:ext cx="6416405" cy="6416405"/>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3DBAC3-3A56-4C2F-A038-D1ABE0A57DED}">
      <dsp:nvSpPr>
        <dsp:cNvPr id="0" name=""/>
        <dsp:cNvSpPr/>
      </dsp:nvSpPr>
      <dsp:spPr>
        <a:xfrm>
          <a:off x="2346778" y="219494"/>
          <a:ext cx="6416405" cy="6416405"/>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0D2A110-6DE2-4A80-962B-18A5ED30D6E7}">
      <dsp:nvSpPr>
        <dsp:cNvPr id="0" name=""/>
        <dsp:cNvSpPr/>
      </dsp:nvSpPr>
      <dsp:spPr>
        <a:xfrm>
          <a:off x="2396380" y="67290"/>
          <a:ext cx="6416405" cy="6416405"/>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78D984-7493-41BD-9924-294276BEBFD8}">
      <dsp:nvSpPr>
        <dsp:cNvPr id="0" name=""/>
        <dsp:cNvSpPr/>
      </dsp:nvSpPr>
      <dsp:spPr>
        <a:xfrm rot="10800000">
          <a:off x="1447349" y="28905"/>
          <a:ext cx="4516231" cy="1024236"/>
        </a:xfrm>
        <a:prstGeom prst="homePlate">
          <a:avLst/>
        </a:prstGeom>
        <a:solidFill>
          <a:srgbClr val="2BBAD9">
            <a:hueOff val="-4210612"/>
            <a:satOff val="-7456"/>
            <a:lumOff val="6275"/>
            <a:alphaOff val="0"/>
          </a:srgbClr>
        </a:solidFill>
        <a:ln w="1905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1660" tIns="64770" rIns="120904" bIns="64770" numCol="1" spcCol="1270" anchor="ctr" anchorCtr="0">
          <a:noAutofit/>
        </a:bodyPr>
        <a:lstStyle/>
        <a:p>
          <a:pPr marL="0" lvl="0" indent="0" algn="ctr" defTabSz="755650">
            <a:lnSpc>
              <a:spcPct val="90000"/>
            </a:lnSpc>
            <a:spcBef>
              <a:spcPct val="0"/>
            </a:spcBef>
            <a:spcAft>
              <a:spcPct val="35000"/>
            </a:spcAft>
            <a:buNone/>
          </a:pPr>
          <a:r>
            <a:rPr lang="en-GB" sz="1700" kern="1200">
              <a:solidFill>
                <a:srgbClr val="000000"/>
              </a:solidFill>
              <a:latin typeface="Arial" panose="020B0604020202020204"/>
              <a:ea typeface="+mn-ea"/>
              <a:cs typeface="+mn-cs"/>
            </a:rPr>
            <a:t>There is variation in practice and support for kinship families across England.</a:t>
          </a:r>
        </a:p>
      </dsp:txBody>
      <dsp:txXfrm rot="10800000">
        <a:off x="1703408" y="28905"/>
        <a:ext cx="4260172" cy="1024236"/>
      </dsp:txXfrm>
    </dsp:sp>
    <dsp:sp modelId="{F77B7428-DD0A-47A9-A471-615D8922AEB1}">
      <dsp:nvSpPr>
        <dsp:cNvPr id="0" name=""/>
        <dsp:cNvSpPr/>
      </dsp:nvSpPr>
      <dsp:spPr>
        <a:xfrm>
          <a:off x="881487" y="2183"/>
          <a:ext cx="1024236" cy="1024236"/>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5EE88363-D41C-4B7D-BBEE-1F4CE99A4753}">
      <dsp:nvSpPr>
        <dsp:cNvPr id="0" name=""/>
        <dsp:cNvSpPr/>
      </dsp:nvSpPr>
      <dsp:spPr>
        <a:xfrm rot="10800000">
          <a:off x="1393606" y="1332162"/>
          <a:ext cx="4516231" cy="1024236"/>
        </a:xfrm>
        <a:prstGeom prst="homePlate">
          <a:avLst/>
        </a:prstGeom>
        <a:solidFill>
          <a:schemeClr val="accent3">
            <a:hueOff val="-6143360"/>
            <a:satOff val="6573"/>
            <a:lumOff val="856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1660" tIns="64770" rIns="120904" bIns="64770" numCol="1" spcCol="1270" anchor="ctr" anchorCtr="0">
          <a:noAutofit/>
        </a:bodyPr>
        <a:lstStyle/>
        <a:p>
          <a:pPr marL="0" lvl="0" indent="0" algn="ctr" defTabSz="755650">
            <a:lnSpc>
              <a:spcPct val="90000"/>
            </a:lnSpc>
            <a:spcBef>
              <a:spcPct val="0"/>
            </a:spcBef>
            <a:spcAft>
              <a:spcPct val="35000"/>
            </a:spcAft>
            <a:buNone/>
          </a:pPr>
          <a:r>
            <a:rPr lang="en-GB" sz="1700" kern="1200">
              <a:latin typeface="+mj-lt"/>
            </a:rPr>
            <a:t>Support for kinship families often depends on legal status rather than family need. </a:t>
          </a:r>
          <a:endParaRPr lang="en-GB" sz="1700" b="0" kern="1200"/>
        </a:p>
      </dsp:txBody>
      <dsp:txXfrm rot="10800000">
        <a:off x="1649665" y="1332162"/>
        <a:ext cx="4260172" cy="1024236"/>
      </dsp:txXfrm>
    </dsp:sp>
    <dsp:sp modelId="{81B813B0-35F9-41B7-85EB-B2F7BA14B04D}">
      <dsp:nvSpPr>
        <dsp:cNvPr id="0" name=""/>
        <dsp:cNvSpPr/>
      </dsp:nvSpPr>
      <dsp:spPr>
        <a:xfrm>
          <a:off x="881487" y="1332162"/>
          <a:ext cx="1024236" cy="1024236"/>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B34261-42B2-474D-B2BC-F499BCEB7813}">
      <dsp:nvSpPr>
        <dsp:cNvPr id="0" name=""/>
        <dsp:cNvSpPr/>
      </dsp:nvSpPr>
      <dsp:spPr>
        <a:xfrm rot="10800000">
          <a:off x="1393606" y="2662141"/>
          <a:ext cx="4516231" cy="1024236"/>
        </a:xfrm>
        <a:prstGeom prst="homePlate">
          <a:avLst/>
        </a:prstGeom>
        <a:solidFill>
          <a:srgbClr val="2BBAD9">
            <a:hueOff val="0"/>
            <a:satOff val="0"/>
            <a:lumOff val="0"/>
            <a:alphaOff val="0"/>
          </a:srgbClr>
        </a:solidFill>
        <a:ln w="1905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1660" tIns="64770" rIns="120904" bIns="64770" numCol="1" spcCol="1270" anchor="ctr" anchorCtr="0">
          <a:noAutofit/>
        </a:bodyPr>
        <a:lstStyle/>
        <a:p>
          <a:pPr marL="0" lvl="0" indent="0" algn="ctr" defTabSz="755650">
            <a:lnSpc>
              <a:spcPct val="90000"/>
            </a:lnSpc>
            <a:spcBef>
              <a:spcPct val="0"/>
            </a:spcBef>
            <a:spcAft>
              <a:spcPct val="35000"/>
            </a:spcAft>
            <a:buNone/>
          </a:pPr>
          <a:r>
            <a:rPr lang="en-GB" sz="1700" kern="1200">
              <a:solidFill>
                <a:srgbClr val="000000"/>
              </a:solidFill>
              <a:latin typeface="Arial" panose="020B0604020202020204"/>
              <a:ea typeface="+mn-ea"/>
              <a:cs typeface="+mn-cs"/>
            </a:rPr>
            <a:t>Kinship often sits with fostering and permanence services, limiting opportunities for earlier intervention and whole family support.</a:t>
          </a:r>
        </a:p>
      </dsp:txBody>
      <dsp:txXfrm rot="10800000">
        <a:off x="1649665" y="2662141"/>
        <a:ext cx="4260172" cy="1024236"/>
      </dsp:txXfrm>
    </dsp:sp>
    <dsp:sp modelId="{CF98EC78-27AC-407A-87D0-34C9B7EC8FF0}">
      <dsp:nvSpPr>
        <dsp:cNvPr id="0" name=""/>
        <dsp:cNvSpPr/>
      </dsp:nvSpPr>
      <dsp:spPr>
        <a:xfrm>
          <a:off x="881487" y="2662141"/>
          <a:ext cx="1024236" cy="1024236"/>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4F5AFEEB-E912-481A-8084-FE81D961E1C5}">
      <dsp:nvSpPr>
        <dsp:cNvPr id="0" name=""/>
        <dsp:cNvSpPr/>
      </dsp:nvSpPr>
      <dsp:spPr>
        <a:xfrm rot="10800000">
          <a:off x="1393606" y="3992120"/>
          <a:ext cx="4516231" cy="1024236"/>
        </a:xfrm>
        <a:prstGeom prst="homePlate">
          <a:avLst/>
        </a:prstGeom>
        <a:solidFill>
          <a:srgbClr val="2BBAD9">
            <a:hueOff val="-6315917"/>
            <a:satOff val="-11184"/>
            <a:lumOff val="9412"/>
            <a:alphaOff val="0"/>
          </a:srgbClr>
        </a:solidFill>
        <a:ln w="1905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1660" tIns="64770" rIns="120904" bIns="64770" numCol="1" spcCol="1270" anchor="ctr" anchorCtr="0">
          <a:noAutofit/>
        </a:bodyPr>
        <a:lstStyle/>
        <a:p>
          <a:pPr marL="0" lvl="0" indent="0" algn="ctr" defTabSz="755650">
            <a:lnSpc>
              <a:spcPct val="90000"/>
            </a:lnSpc>
            <a:spcBef>
              <a:spcPct val="0"/>
            </a:spcBef>
            <a:spcAft>
              <a:spcPct val="35000"/>
            </a:spcAft>
            <a:buNone/>
          </a:pPr>
          <a:r>
            <a:rPr lang="en-GB" sz="1700" kern="1200">
              <a:solidFill>
                <a:srgbClr val="000000"/>
              </a:solidFill>
              <a:latin typeface="Arial" panose="020B0604020202020204"/>
              <a:ea typeface="+mn-ea"/>
              <a:cs typeface="+mn-cs"/>
            </a:rPr>
            <a:t>Kinship local offers can be centred around what an LA provides rather than the wider partnership.</a:t>
          </a:r>
        </a:p>
      </dsp:txBody>
      <dsp:txXfrm rot="10800000">
        <a:off x="1649665" y="3992120"/>
        <a:ext cx="4260172" cy="1024236"/>
      </dsp:txXfrm>
    </dsp:sp>
    <dsp:sp modelId="{E4639127-8368-4E5F-BB40-2B14F76E2BF3}">
      <dsp:nvSpPr>
        <dsp:cNvPr id="0" name=""/>
        <dsp:cNvSpPr/>
      </dsp:nvSpPr>
      <dsp:spPr>
        <a:xfrm>
          <a:off x="881487" y="3992120"/>
          <a:ext cx="1024236" cy="1024236"/>
        </a:xfrm>
        <a:prstGeom prst="ellipse">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905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6885A5-9B70-4F4C-BE82-459A7C2AB97E}" type="datetimeFigureOut">
              <a:rPr lang="en-GB" smtClean="0"/>
              <a:t>22/07/2026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7CC6D4-66A5-4B0A-9C52-DB3887E5236A}" type="slidenum">
              <a:rPr lang="en-GB" smtClean="0"/>
              <a:t>‹#›</a:t>
            </a:fld>
            <a:endParaRPr lang="en-GB"/>
          </a:p>
        </p:txBody>
      </p:sp>
    </p:spTree>
    <p:extLst>
      <p:ext uri="{BB962C8B-B14F-4D97-AF65-F5344CB8AC3E}">
        <p14:creationId xmlns:p14="http://schemas.microsoft.com/office/powerpoint/2010/main" val="2977442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C5A11B-B8B8-44F3-860C-35CF1D16E11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33732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Why it works </a:t>
            </a:r>
          </a:p>
        </p:txBody>
      </p:sp>
      <p:sp>
        <p:nvSpPr>
          <p:cNvPr id="4" name="Slide Number Placeholder 3"/>
          <p:cNvSpPr>
            <a:spLocks noGrp="1"/>
          </p:cNvSpPr>
          <p:nvPr>
            <p:ph type="sldNum" sz="quarter" idx="5"/>
          </p:nvPr>
        </p:nvSpPr>
        <p:spPr/>
        <p:txBody>
          <a:bodyPr/>
          <a:lstStyle/>
          <a:p>
            <a:fld id="{C4F0FFBA-FCB2-490F-84D6-358DF4E808F1}" type="slidenum">
              <a:rPr lang="en-GB" smtClean="0"/>
              <a:t>28</a:t>
            </a:fld>
            <a:endParaRPr lang="en-GB"/>
          </a:p>
        </p:txBody>
      </p:sp>
    </p:spTree>
    <p:extLst>
      <p:ext uri="{BB962C8B-B14F-4D97-AF65-F5344CB8AC3E}">
        <p14:creationId xmlns:p14="http://schemas.microsoft.com/office/powerpoint/2010/main" val="671402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4F0FFBA-FCB2-490F-84D6-358DF4E808F1}" type="slidenum">
              <a:rPr lang="en-GB" smtClean="0"/>
              <a:t>29</a:t>
            </a:fld>
            <a:endParaRPr lang="en-GB"/>
          </a:p>
        </p:txBody>
      </p:sp>
    </p:spTree>
    <p:extLst>
      <p:ext uri="{BB962C8B-B14F-4D97-AF65-F5344CB8AC3E}">
        <p14:creationId xmlns:p14="http://schemas.microsoft.com/office/powerpoint/2010/main" val="1133629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Practice Guide was produced to support senior leaders and commissioners in local areas to commission and develop effective services to support kinship families. Recommendations are drawn from an international review of the best-evidenced interventions for improving outcomes among kinship carers and children and young people in kinship care. </a:t>
            </a:r>
          </a:p>
        </p:txBody>
      </p:sp>
      <p:sp>
        <p:nvSpPr>
          <p:cNvPr id="4" name="Slide Number Placeholder 3"/>
          <p:cNvSpPr>
            <a:spLocks noGrp="1"/>
          </p:cNvSpPr>
          <p:nvPr>
            <p:ph type="sldNum" sz="quarter" idx="5"/>
          </p:nvPr>
        </p:nvSpPr>
        <p:spPr/>
        <p:txBody>
          <a:bodyPr/>
          <a:lstStyle/>
          <a:p>
            <a:fld id="{C4F0FFBA-FCB2-490F-84D6-358DF4E808F1}" type="slidenum">
              <a:rPr lang="en-GB" smtClean="0"/>
              <a:t>30</a:t>
            </a:fld>
            <a:endParaRPr lang="en-GB"/>
          </a:p>
        </p:txBody>
      </p:sp>
    </p:spTree>
    <p:extLst>
      <p:ext uri="{BB962C8B-B14F-4D97-AF65-F5344CB8AC3E}">
        <p14:creationId xmlns:p14="http://schemas.microsoft.com/office/powerpoint/2010/main" val="3240890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Kinship Practice Guide contains key principles: which summarise the needs, experiences, and preferences of kinship carers in the UK, and evidence on implementation and design of services and interventions. They are intended to support local authorities to deliver accessible, acceptable, and effective interventions.</a:t>
            </a:r>
          </a:p>
        </p:txBody>
      </p:sp>
      <p:sp>
        <p:nvSpPr>
          <p:cNvPr id="4" name="Slide Number Placeholder 3"/>
          <p:cNvSpPr>
            <a:spLocks noGrp="1"/>
          </p:cNvSpPr>
          <p:nvPr>
            <p:ph type="sldNum" sz="quarter" idx="5"/>
          </p:nvPr>
        </p:nvSpPr>
        <p:spPr/>
        <p:txBody>
          <a:bodyPr/>
          <a:lstStyle/>
          <a:p>
            <a:fld id="{C4F0FFBA-FCB2-490F-84D6-358DF4E808F1}" type="slidenum">
              <a:rPr lang="en-GB" smtClean="0"/>
              <a:t>31</a:t>
            </a:fld>
            <a:endParaRPr lang="en-GB"/>
          </a:p>
        </p:txBody>
      </p:sp>
    </p:spTree>
    <p:extLst>
      <p:ext uri="{BB962C8B-B14F-4D97-AF65-F5344CB8AC3E}">
        <p14:creationId xmlns:p14="http://schemas.microsoft.com/office/powerpoint/2010/main" val="3137281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 started by talking about Miss Cynthia and Suzanne, the rock stars of Greater Seattle. As I learnt about the approach they had shaped over 20 years, I couldn’t help but compare it to a service that kinship carers helped us to develop, starting in the North East of England in 2013. I told them about some of the kinship carers I know and how they came together with social workers, family lawyers, and Kinship to design and refine Kinship Connected.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We reflected on how, when given space to design the support that they need, kinship carers in Seattle and Newcastle designed the same thing. 1-1 support from a kinship care expert they trust, who will help them to find and access the financial, practical and emotional support they need. And – importantly - a community, where they are able to connect with other kinship carers who really understand what they are going through. Suzanne described it as like finding a family. </a:t>
            </a:r>
          </a:p>
          <a:p>
            <a:endParaRPr lang="en-GB"/>
          </a:p>
          <a:p>
            <a:r>
              <a:rPr lang="en-GB"/>
              <a:t>10 minutes after leaving Miss Cynthia and Suzanne, I got an email. Did I think some of our peer support group leaders would like to be </a:t>
            </a:r>
            <a:r>
              <a:rPr lang="en-GB" err="1"/>
              <a:t>penpals</a:t>
            </a:r>
            <a:r>
              <a:rPr lang="en-GB"/>
              <a:t>? It was like they could feel this connection and affinity to their kinship family across the Atlantic. Of course, our peer support team is making it happen. </a:t>
            </a:r>
          </a:p>
        </p:txBody>
      </p:sp>
      <p:sp>
        <p:nvSpPr>
          <p:cNvPr id="4" name="Slide Number Placeholder 3"/>
          <p:cNvSpPr>
            <a:spLocks noGrp="1"/>
          </p:cNvSpPr>
          <p:nvPr>
            <p:ph type="sldNum" sz="quarter" idx="5"/>
          </p:nvPr>
        </p:nvSpPr>
        <p:spPr/>
        <p:txBody>
          <a:bodyPr/>
          <a:lstStyle/>
          <a:p>
            <a:fld id="{C4F0FFBA-FCB2-490F-84D6-358DF4E808F1}" type="slidenum">
              <a:rPr lang="en-GB" smtClean="0"/>
              <a:t>32</a:t>
            </a:fld>
            <a:endParaRPr lang="en-GB"/>
          </a:p>
        </p:txBody>
      </p:sp>
    </p:spTree>
    <p:extLst>
      <p:ext uri="{BB962C8B-B14F-4D97-AF65-F5344CB8AC3E}">
        <p14:creationId xmlns:p14="http://schemas.microsoft.com/office/powerpoint/2010/main" val="22728654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4F0FFBA-FCB2-490F-84D6-358DF4E808F1}" type="slidenum">
              <a:rPr lang="en-GB" smtClean="0"/>
              <a:t>33</a:t>
            </a:fld>
            <a:endParaRPr lang="en-GB"/>
          </a:p>
        </p:txBody>
      </p:sp>
    </p:spTree>
    <p:extLst>
      <p:ext uri="{BB962C8B-B14F-4D97-AF65-F5344CB8AC3E}">
        <p14:creationId xmlns:p14="http://schemas.microsoft.com/office/powerpoint/2010/main" val="14236477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4F0FFBA-FCB2-490F-84D6-358DF4E808F1}" type="slidenum">
              <a:rPr lang="en-GB" smtClean="0"/>
              <a:t>34</a:t>
            </a:fld>
            <a:endParaRPr lang="en-GB"/>
          </a:p>
        </p:txBody>
      </p:sp>
    </p:spTree>
    <p:extLst>
      <p:ext uri="{BB962C8B-B14F-4D97-AF65-F5344CB8AC3E}">
        <p14:creationId xmlns:p14="http://schemas.microsoft.com/office/powerpoint/2010/main" val="1808490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5C965F8-5690-4D66-AF59-D0D224F06082}" type="slidenum">
              <a:rPr lang="en-GB" smtClean="0"/>
              <a:t>20</a:t>
            </a:fld>
            <a:endParaRPr lang="en-GB"/>
          </a:p>
        </p:txBody>
      </p:sp>
    </p:spTree>
    <p:extLst>
      <p:ext uri="{BB962C8B-B14F-4D97-AF65-F5344CB8AC3E}">
        <p14:creationId xmlns:p14="http://schemas.microsoft.com/office/powerpoint/2010/main" val="1839575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884835-F7F3-43EF-AF88-7BF1A5F85027}"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35819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0525" y="1222375"/>
            <a:ext cx="5865813" cy="3300413"/>
          </a:xfrm>
        </p:spPr>
      </p:sp>
      <p:sp>
        <p:nvSpPr>
          <p:cNvPr id="3" name="Notes Placeholder 2"/>
          <p:cNvSpPr>
            <a:spLocks noGrp="1"/>
          </p:cNvSpPr>
          <p:nvPr>
            <p:ph type="body" idx="1"/>
          </p:nvPr>
        </p:nvSpPr>
        <p:spPr/>
        <p:txBody>
          <a:bodyPr/>
          <a:lstStyle/>
          <a:p>
            <a:endParaRPr lang="en-GB">
              <a:cs typeface="Arial"/>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805EAE-7603-4FC5-A5B6-16A06C8FC630}"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89412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55BFD-5778-377B-F793-EE093B0681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33586-6445-40B4-10AB-884FB54BC2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BD4C58-0CE9-0ABB-1D05-1B4ED1B1A66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8314EB8-D900-DFBB-A037-38890241E0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C965F8-5690-4D66-AF59-D0D224F0608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13881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There continues to be a growing focus on kinship care. Where possible, when children can’t be raised by their parents, we want them to remain within their family network. With people who know and love them, who are committed to them. Where they will generally do better than the alternative – the care system. </a:t>
            </a:r>
          </a:p>
          <a:p>
            <a:endParaRPr lang="en-GB"/>
          </a:p>
          <a:p>
            <a:r>
              <a:rPr lang="en-GB"/>
              <a:t>We all work in kinship care. We know the effort that is going into ensuring that kinship families get the support they need. But for those of us who speak to kinship carers regularly, we also know that while we are making progress, too many kinship carers face challenges financially, practically, emotionally. For the past few years, our annual surveys have found that the lack of support available means that around 1 in 8 kinship carers are concerned that they won’t be able to continue.   </a:t>
            </a:r>
          </a:p>
          <a:p>
            <a:endParaRPr lang="en-GB"/>
          </a:p>
          <a:p>
            <a:r>
              <a:rPr lang="en-GB"/>
              <a:t>Together, we are making progress. Alongside the welcome efforts of local authorities to develop Kinship Local Offers, and the extensions in support from virtual schools, Kinship is delivering 2 national services, thanks to DfE investment. This DfE funding has enabled an expansion of peer support and training. These services are co-designed with and for kinship carers. We’re proud to have delivered over 10,000 training attendances and to be working with an incredible community of kinship carer volunteers to run over 180 peer support groups across England. This peer support, advice, information and training means that kinship carers will be better informed, more confident, more able to access support, and ultimately, more able to meet their children’s needs. They will also feel more connected to each other and a community, less lonely and isolated, and crucially, more able to support each other and to positively influence the development of services and policies as we build a well-supported kinship care system. They are incredible change makers.   </a:t>
            </a:r>
          </a:p>
          <a:p>
            <a:endParaRPr lang="en-GB"/>
          </a:p>
          <a:p>
            <a:r>
              <a:rPr lang="en-GB"/>
              <a:t>Alongside these vital services, we’re also seeing the financial allowances pilot, innovations within the Kinship Zones and Families First agenda, and we are pressing hard to secure paid leave for kinship carers through the parental leave review, and ongoing commitments to fund therapeutic support for children in kinship care.  But there is more that we can and must do.  </a:t>
            </a:r>
          </a:p>
          <a:p>
            <a:endParaRPr lang="en-GB"/>
          </a:p>
          <a:p>
            <a:r>
              <a:rPr lang="en-GB"/>
              <a:t>Today, I’m going to talk about the development of Kinship Navigators in the USA. It’s a story that starts with listening to kinship carers, enabling them to shape, build and deliver an approach that improves access to advice, information and support. It’s about the what and the how – who delivers the support, how the deliver it, and how it feels?  It’s about meaningful involvement, long-term partnerships, long-term funding and a commitment to long-term evaluation to refine services and measure impact.</a:t>
            </a:r>
          </a:p>
          <a:p>
            <a:endParaRPr lang="en-GB"/>
          </a:p>
          <a:p>
            <a:r>
              <a:rPr lang="en-GB"/>
              <a:t>It’s about the way that kinship carers, the voluntary sector, statutory services, evaluators and policy makers have worked over 20 years to build an approach that delivers what kinship carers want and the kind of impact that means that the US federal government will provide match funding to US States to implement it. </a:t>
            </a:r>
          </a:p>
          <a:p>
            <a:endParaRPr lang="en-GB"/>
          </a:p>
          <a:p>
            <a:r>
              <a:rPr lang="en-GB"/>
              <a:t>It’s about kinship carers helping shape an approach that is becoming seen as essential infrastructure in the US’s ‘kin-first’ approach to children’s social care.  </a:t>
            </a:r>
          </a:p>
          <a:p>
            <a:endParaRPr lang="en-GB"/>
          </a:p>
          <a:p>
            <a:r>
              <a:rPr lang="en-GB"/>
              <a:t>It’s about how well the kinship navigator approach aligns with current reforms, and the opportunity to embed it as a key pillar of a well-supported kinship care system.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F0FFBA-FCB2-490F-84D6-358DF4E808F1}" type="slidenum">
              <a:rPr kumimoji="0" lang="en-GB"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8005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 going to draw on my recent Churchill Fellowship to talk to you about some of the people I met in Washington State, which has one of the most established Navigator programmes. I’ll talk about how it was developed, and what it could mean for us in the UK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F0FFBA-FCB2-490F-84D6-358DF4E808F1}" type="slidenum">
              <a:rPr kumimoji="0" lang="en-GB"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2846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Supporting kinship carers </a:t>
            </a:r>
          </a:p>
          <a:p>
            <a:r>
              <a:rPr lang="en-GB"/>
              <a:t>Changing the system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F0FFBA-FCB2-490F-84D6-358DF4E808F1}" type="slidenum">
              <a:rPr kumimoji="0" lang="en-GB"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6677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Background, what it includes and why it works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F0FFBA-FCB2-490F-84D6-358DF4E808F1}" type="slidenum">
              <a:rPr kumimoji="0" lang="en-GB"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13227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24.emf"/><Relationship Id="rId4" Type="http://schemas.openxmlformats.org/officeDocument/2006/relationships/oleObject" Target="../embeddings/oleObject1.bin"/></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oleObject" Target="../embeddings/oleObject1.bin"/></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0774D-B401-5BCD-5D2E-1A9AD761E59C}"/>
              </a:ext>
            </a:extLst>
          </p:cNvPr>
          <p:cNvSpPr/>
          <p:nvPr userDrawn="1"/>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03CFB42-D735-49E5-412F-9EF1F9A7C71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81709" y="-171339"/>
            <a:ext cx="7110291" cy="7200676"/>
          </a:xfrm>
          <a:prstGeom prst="rect">
            <a:avLst/>
          </a:prstGeom>
        </p:spPr>
      </p:pic>
      <p:sp>
        <p:nvSpPr>
          <p:cNvPr id="3" name="Subtitle 2">
            <a:extLst>
              <a:ext uri="{FF2B5EF4-FFF2-40B4-BE49-F238E27FC236}">
                <a16:creationId xmlns:a16="http://schemas.microsoft.com/office/drawing/2014/main" id="{5AE59A85-A893-EBE6-2C44-7CE090A3B263}"/>
              </a:ext>
            </a:extLst>
          </p:cNvPr>
          <p:cNvSpPr>
            <a:spLocks noGrp="1"/>
          </p:cNvSpPr>
          <p:nvPr>
            <p:ph type="subTitle" idx="1"/>
          </p:nvPr>
        </p:nvSpPr>
        <p:spPr>
          <a:xfrm>
            <a:off x="515710" y="5660393"/>
            <a:ext cx="4880021" cy="42915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Title 6">
            <a:extLst>
              <a:ext uri="{FF2B5EF4-FFF2-40B4-BE49-F238E27FC236}">
                <a16:creationId xmlns:a16="http://schemas.microsoft.com/office/drawing/2014/main" id="{CE12ED22-1C25-7164-4D67-9B4EFB1C49BC}"/>
              </a:ext>
            </a:extLst>
          </p:cNvPr>
          <p:cNvSpPr>
            <a:spLocks noGrp="1"/>
          </p:cNvSpPr>
          <p:nvPr>
            <p:ph type="title"/>
          </p:nvPr>
        </p:nvSpPr>
        <p:spPr>
          <a:xfrm>
            <a:off x="515710" y="4177361"/>
            <a:ext cx="5329918" cy="1325563"/>
          </a:xfrm>
        </p:spPr>
        <p:txBody>
          <a:bodyPr/>
          <a:lstStyle>
            <a:lvl1pPr algn="l">
              <a:defRPr>
                <a:solidFill>
                  <a:schemeClr val="bg1"/>
                </a:solidFill>
              </a:defRPr>
            </a:lvl1pPr>
          </a:lstStyle>
          <a:p>
            <a:r>
              <a:rPr lang="en-GB"/>
              <a:t>Click to edit Master title style</a:t>
            </a:r>
            <a:endParaRPr lang="en-US"/>
          </a:p>
        </p:txBody>
      </p:sp>
      <p:pic>
        <p:nvPicPr>
          <p:cNvPr id="13" name="Picture 12" descr="A yellow and black sign with white text&#10;&#10;Description automatically generated">
            <a:extLst>
              <a:ext uri="{FF2B5EF4-FFF2-40B4-BE49-F238E27FC236}">
                <a16:creationId xmlns:a16="http://schemas.microsoft.com/office/drawing/2014/main" id="{8A4839D9-FE1D-4C14-778F-5234A33AAAA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2245" y="0"/>
            <a:ext cx="5683383" cy="2227746"/>
          </a:xfrm>
          <a:prstGeom prst="rect">
            <a:avLst/>
          </a:prstGeom>
        </p:spPr>
      </p:pic>
    </p:spTree>
    <p:extLst>
      <p:ext uri="{BB962C8B-B14F-4D97-AF65-F5344CB8AC3E}">
        <p14:creationId xmlns:p14="http://schemas.microsoft.com/office/powerpoint/2010/main" val="3741075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11" name="Picture 10" descr="A black background with a blue surface&#10;&#10;Description automatically generated">
            <a:extLst>
              <a:ext uri="{FF2B5EF4-FFF2-40B4-BE49-F238E27FC236}">
                <a16:creationId xmlns:a16="http://schemas.microsoft.com/office/drawing/2014/main" id="{643E7BA1-1E36-231F-862E-CBEC00C3478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5" name="Picture Placeholder 24">
            <a:extLst>
              <a:ext uri="{FF2B5EF4-FFF2-40B4-BE49-F238E27FC236}">
                <a16:creationId xmlns:a16="http://schemas.microsoft.com/office/drawing/2014/main" id="{1AC417C7-0172-2728-FC3D-A3FB5B7CFD73}"/>
              </a:ext>
            </a:extLst>
          </p:cNvPr>
          <p:cNvSpPr>
            <a:spLocks noGrp="1"/>
          </p:cNvSpPr>
          <p:nvPr>
            <p:ph type="pic" sz="quarter" idx="12"/>
          </p:nvPr>
        </p:nvSpPr>
        <p:spPr>
          <a:xfrm>
            <a:off x="515938" y="3703629"/>
            <a:ext cx="1888588" cy="1780309"/>
          </a:xfrm>
        </p:spPr>
        <p:txBody>
          <a:bodyPr/>
          <a:lstStyle/>
          <a:p>
            <a:endParaRPr lang="en-US"/>
          </a:p>
        </p:txBody>
      </p:sp>
      <p:sp>
        <p:nvSpPr>
          <p:cNvPr id="3" name="Text Placeholder 2">
            <a:extLst>
              <a:ext uri="{FF2B5EF4-FFF2-40B4-BE49-F238E27FC236}">
                <a16:creationId xmlns:a16="http://schemas.microsoft.com/office/drawing/2014/main" id="{D353480B-7142-D402-EC8B-BA627949DC9E}"/>
              </a:ext>
            </a:extLst>
          </p:cNvPr>
          <p:cNvSpPr>
            <a:spLocks noGrp="1"/>
          </p:cNvSpPr>
          <p:nvPr>
            <p:ph type="body" sz="quarter" idx="13"/>
          </p:nvPr>
        </p:nvSpPr>
        <p:spPr>
          <a:xfrm>
            <a:off x="515938" y="2029010"/>
            <a:ext cx="10149591" cy="71330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Picture Placeholder 24">
            <a:extLst>
              <a:ext uri="{FF2B5EF4-FFF2-40B4-BE49-F238E27FC236}">
                <a16:creationId xmlns:a16="http://schemas.microsoft.com/office/drawing/2014/main" id="{3BAA3190-3BA7-C4AD-4047-38EAF1AFDF74}"/>
              </a:ext>
            </a:extLst>
          </p:cNvPr>
          <p:cNvSpPr>
            <a:spLocks noGrp="1"/>
          </p:cNvSpPr>
          <p:nvPr>
            <p:ph type="pic" sz="quarter" idx="14"/>
          </p:nvPr>
        </p:nvSpPr>
        <p:spPr>
          <a:xfrm>
            <a:off x="3361633" y="3703628"/>
            <a:ext cx="1888588" cy="1780309"/>
          </a:xfrm>
        </p:spPr>
        <p:txBody>
          <a:bodyPr/>
          <a:lstStyle/>
          <a:p>
            <a:endParaRPr lang="en-US"/>
          </a:p>
        </p:txBody>
      </p:sp>
      <p:sp>
        <p:nvSpPr>
          <p:cNvPr id="7" name="Picture Placeholder 24">
            <a:extLst>
              <a:ext uri="{FF2B5EF4-FFF2-40B4-BE49-F238E27FC236}">
                <a16:creationId xmlns:a16="http://schemas.microsoft.com/office/drawing/2014/main" id="{1B7C2A2A-FD03-373C-A0EB-7D07ACE7E9AA}"/>
              </a:ext>
            </a:extLst>
          </p:cNvPr>
          <p:cNvSpPr>
            <a:spLocks noGrp="1"/>
          </p:cNvSpPr>
          <p:nvPr>
            <p:ph type="pic" sz="quarter" idx="15"/>
          </p:nvPr>
        </p:nvSpPr>
        <p:spPr>
          <a:xfrm>
            <a:off x="6265907" y="3703627"/>
            <a:ext cx="1888588" cy="1780309"/>
          </a:xfrm>
        </p:spPr>
        <p:txBody>
          <a:bodyPr/>
          <a:lstStyle/>
          <a:p>
            <a:endParaRPr lang="en-US"/>
          </a:p>
        </p:txBody>
      </p:sp>
      <p:sp>
        <p:nvSpPr>
          <p:cNvPr id="9" name="Picture Placeholder 24">
            <a:extLst>
              <a:ext uri="{FF2B5EF4-FFF2-40B4-BE49-F238E27FC236}">
                <a16:creationId xmlns:a16="http://schemas.microsoft.com/office/drawing/2014/main" id="{B7F236DC-3D01-2AFC-31D4-4F8C367D533F}"/>
              </a:ext>
            </a:extLst>
          </p:cNvPr>
          <p:cNvSpPr>
            <a:spLocks noGrp="1"/>
          </p:cNvSpPr>
          <p:nvPr>
            <p:ph type="pic" sz="quarter" idx="16"/>
          </p:nvPr>
        </p:nvSpPr>
        <p:spPr>
          <a:xfrm>
            <a:off x="9287726" y="3667147"/>
            <a:ext cx="1888588" cy="1780309"/>
          </a:xfrm>
        </p:spPr>
        <p:txBody>
          <a:bodyPr/>
          <a:lstStyle/>
          <a:p>
            <a:endParaRPr lang="en-US"/>
          </a:p>
        </p:txBody>
      </p:sp>
      <p:sp>
        <p:nvSpPr>
          <p:cNvPr id="8" name="Title 6">
            <a:extLst>
              <a:ext uri="{FF2B5EF4-FFF2-40B4-BE49-F238E27FC236}">
                <a16:creationId xmlns:a16="http://schemas.microsoft.com/office/drawing/2014/main" id="{99EC24A3-3032-D70C-C4D9-A8CAB3869A93}"/>
              </a:ext>
            </a:extLst>
          </p:cNvPr>
          <p:cNvSpPr>
            <a:spLocks noGrp="1"/>
          </p:cNvSpPr>
          <p:nvPr>
            <p:ph type="title"/>
          </p:nvPr>
        </p:nvSpPr>
        <p:spPr>
          <a:xfrm>
            <a:off x="515938" y="618152"/>
            <a:ext cx="5210305" cy="812788"/>
          </a:xfrm>
        </p:spPr>
        <p:txBody>
          <a:bodyPr/>
          <a:lstStyle/>
          <a:p>
            <a:r>
              <a:rPr lang="en-GB"/>
              <a:t>Click to edit Master title style</a:t>
            </a:r>
            <a:endParaRPr lang="en-US"/>
          </a:p>
        </p:txBody>
      </p:sp>
      <p:pic>
        <p:nvPicPr>
          <p:cNvPr id="16" name="Picture 15" descr="A yellow and blue sign&#10;&#10;Description automatically generated">
            <a:extLst>
              <a:ext uri="{FF2B5EF4-FFF2-40B4-BE49-F238E27FC236}">
                <a16:creationId xmlns:a16="http://schemas.microsoft.com/office/drawing/2014/main" id="{CDAAB918-81D3-6C7E-DE68-211EDA6D975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Tree>
    <p:extLst>
      <p:ext uri="{BB962C8B-B14F-4D97-AF65-F5344CB8AC3E}">
        <p14:creationId xmlns:p14="http://schemas.microsoft.com/office/powerpoint/2010/main" val="8373887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BA4E23-FCBE-46E9-AF92-F481572D77B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1838586" y="2836677"/>
            <a:ext cx="7492777" cy="1630088"/>
          </a:xfrm>
        </p:spPr>
        <p:txBody>
          <a:bodyPr anchor="t" anchorCtr="0">
            <a:normAutofit/>
          </a:bodyPr>
          <a:lstStyle>
            <a:lvl1pPr algn="l">
              <a:lnSpc>
                <a:spcPct val="85000"/>
              </a:lnSpc>
              <a:defRPr sz="3600" b="1" cap="none" baseline="0">
                <a:solidFill>
                  <a:schemeClr val="tx1"/>
                </a:solidFill>
              </a:defRPr>
            </a:lvl1pPr>
          </a:lstStyle>
          <a:p>
            <a:r>
              <a:rPr lang="en-US"/>
              <a:t>Section title</a:t>
            </a:r>
          </a:p>
        </p:txBody>
      </p:sp>
    </p:spTree>
    <p:extLst>
      <p:ext uri="{BB962C8B-B14F-4D97-AF65-F5344CB8AC3E}">
        <p14:creationId xmlns:p14="http://schemas.microsoft.com/office/powerpoint/2010/main" val="23888191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and Content slide ">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546" y="1361856"/>
            <a:ext cx="10956797" cy="469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4" name="Footer Placeholder 3">
            <a:extLst>
              <a:ext uri="{FF2B5EF4-FFF2-40B4-BE49-F238E27FC236}">
                <a16:creationId xmlns:a16="http://schemas.microsoft.com/office/drawing/2014/main" id="{E763F045-6FE1-4010-B19A-965F3782071A}"/>
              </a:ext>
            </a:extLst>
          </p:cNvPr>
          <p:cNvSpPr>
            <a:spLocks noGrp="1"/>
          </p:cNvSpPr>
          <p:nvPr>
            <p:ph type="ftr" sz="quarter" idx="10"/>
          </p:nvPr>
        </p:nvSpPr>
        <p:spPr/>
        <p:txBody>
          <a:bodyPr/>
          <a:lstStyle/>
          <a:p>
            <a:r>
              <a:rPr lang="en-GB"/>
              <a:t>OFFICIAL-SENSITIVE - Not for onward sharing</a:t>
            </a:r>
            <a:endParaRPr lang="en-US"/>
          </a:p>
        </p:txBody>
      </p:sp>
      <p:sp>
        <p:nvSpPr>
          <p:cNvPr id="5" name="Slide Number Placeholder 4">
            <a:extLst>
              <a:ext uri="{FF2B5EF4-FFF2-40B4-BE49-F238E27FC236}">
                <a16:creationId xmlns:a16="http://schemas.microsoft.com/office/drawing/2014/main" id="{9980D8CA-E46C-483D-8651-178424FBAAFC}"/>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215263018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16DB07B-09C9-453F-B765-54897D475D93}"/>
              </a:ext>
            </a:extLst>
          </p:cNvPr>
          <p:cNvSpPr>
            <a:spLocks noGrp="1"/>
          </p:cNvSpPr>
          <p:nvPr>
            <p:ph sz="quarter" idx="14"/>
          </p:nvPr>
        </p:nvSpPr>
        <p:spPr>
          <a:xfrm>
            <a:off x="6096000" y="1361856"/>
            <a:ext cx="5508625" cy="46611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p:cNvSpPr>
            <a:spLocks noGrp="1"/>
          </p:cNvSpPr>
          <p:nvPr>
            <p:ph idx="1"/>
          </p:nvPr>
        </p:nvSpPr>
        <p:spPr>
          <a:xfrm>
            <a:off x="647546" y="1361856"/>
            <a:ext cx="5288033" cy="4660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OFFICIAL-SENSITIVE - Not for onward sharing</a:t>
            </a:r>
            <a:endParaRPr lang="en-US"/>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267707439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Quote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4BF72B-E63F-4D7A-9EDC-FE7CB2CEA6D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5" name="Slide Number Placeholder 4">
            <a:extLst>
              <a:ext uri="{FF2B5EF4-FFF2-40B4-BE49-F238E27FC236}">
                <a16:creationId xmlns:a16="http://schemas.microsoft.com/office/drawing/2014/main" id="{376E03D2-9C7C-4AF2-BDB8-6D1A8E0800B8}"/>
              </a:ext>
            </a:extLst>
          </p:cNvPr>
          <p:cNvSpPr>
            <a:spLocks noGrp="1"/>
          </p:cNvSpPr>
          <p:nvPr>
            <p:ph type="sldNum" sz="quarter" idx="16"/>
          </p:nvPr>
        </p:nvSpPr>
        <p:spPr/>
        <p:txBody>
          <a:bodyPr/>
          <a:lstStyle/>
          <a:p>
            <a:fld id="{4FAB73BC-B049-4115-A692-8D63A059BFB8}" type="slidenum">
              <a:rPr lang="en-US" smtClean="0"/>
              <a:pPr/>
              <a:t>‹#›</a:t>
            </a:fld>
            <a:endParaRPr lang="en-US"/>
          </a:p>
        </p:txBody>
      </p:sp>
      <p:sp>
        <p:nvSpPr>
          <p:cNvPr id="2" name="Title 1">
            <a:extLst>
              <a:ext uri="{FF2B5EF4-FFF2-40B4-BE49-F238E27FC236}">
                <a16:creationId xmlns:a16="http://schemas.microsoft.com/office/drawing/2014/main" id="{3EAE47C9-FA90-491B-A398-CE785F59473E}"/>
              </a:ext>
            </a:extLst>
          </p:cNvPr>
          <p:cNvSpPr>
            <a:spLocks noGrp="1"/>
          </p:cNvSpPr>
          <p:nvPr>
            <p:ph type="title"/>
          </p:nvPr>
        </p:nvSpPr>
        <p:spPr>
          <a:xfrm>
            <a:off x="5283199" y="1145808"/>
            <a:ext cx="6321143" cy="4626341"/>
          </a:xfrm>
        </p:spPr>
        <p:txBody>
          <a:bodyPr/>
          <a:lstStyle>
            <a:lvl1pPr>
              <a:defRPr sz="2800">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100197467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Rear Cover sl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E39FA2-65DE-4E96-9C1B-DA718C41665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A1183695-5B41-4020-8AEA-8FE559E32813}"/>
              </a:ext>
            </a:extLst>
          </p:cNvPr>
          <p:cNvSpPr>
            <a:spLocks noGrp="1"/>
          </p:cNvSpPr>
          <p:nvPr>
            <p:ph type="title" hasCustomPrompt="1"/>
          </p:nvPr>
        </p:nvSpPr>
        <p:spPr>
          <a:xfrm>
            <a:off x="1260000" y="5775074"/>
            <a:ext cx="2973917" cy="946149"/>
          </a:xfrm>
        </p:spPr>
        <p:txBody>
          <a:bodyPr/>
          <a:lstStyle>
            <a:lvl1pPr marL="0" marR="0" indent="0" algn="l" defTabSz="685783" rtl="0" eaLnBrk="1" fontAlgn="auto" latinLnBrk="0" hangingPunct="1">
              <a:lnSpc>
                <a:spcPct val="90000"/>
              </a:lnSpc>
              <a:spcBef>
                <a:spcPct val="0"/>
              </a:spcBef>
              <a:spcAft>
                <a:spcPts val="0"/>
              </a:spcAft>
              <a:buClrTx/>
              <a:buSzTx/>
              <a:buFontTx/>
              <a:buNone/>
              <a:tabLst/>
              <a:defRPr sz="1100">
                <a:solidFill>
                  <a:schemeClr val="tx1"/>
                </a:solidFill>
              </a:defRPr>
            </a:lvl1pPr>
          </a:lstStyle>
          <a:p>
            <a:pPr marL="0" marR="0" lvl="0" indent="0" algn="l" defTabSz="685783" rtl="0" eaLnBrk="1" fontAlgn="auto" latinLnBrk="0" hangingPunct="1">
              <a:lnSpc>
                <a:spcPct val="90000"/>
              </a:lnSpc>
              <a:spcBef>
                <a:spcPct val="0"/>
              </a:spcBef>
              <a:spcAft>
                <a:spcPts val="0"/>
              </a:spcAft>
              <a:buClrTx/>
              <a:buSzTx/>
              <a:buFontTx/>
              <a:buNone/>
              <a:tabLst/>
              <a:defRPr/>
            </a:pPr>
            <a:r>
              <a:rPr lang="en-GB" noProof="0"/>
              <a:t>Department for Education</a:t>
            </a:r>
          </a:p>
        </p:txBody>
      </p:sp>
    </p:spTree>
    <p:extLst>
      <p:ext uri="{BB962C8B-B14F-4D97-AF65-F5344CB8AC3E}">
        <p14:creationId xmlns:p14="http://schemas.microsoft.com/office/powerpoint/2010/main" val="36620943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4" descr="Department for Education">
            <a:extLst>
              <a:ext uri="{FF2B5EF4-FFF2-40B4-BE49-F238E27FC236}">
                <a16:creationId xmlns:a16="http://schemas.microsoft.com/office/drawing/2014/main" id="{5F290C33-4E3D-48B5-9792-BE113CB1BE3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676868" y="1754910"/>
            <a:ext cx="7296081" cy="1357746"/>
          </a:xfrm>
        </p:spPr>
        <p:txBody>
          <a:bodyPr lIns="0" tIns="0" rIns="0" bIns="0" anchor="b" anchorCtr="0">
            <a:noAutofit/>
          </a:bodyPr>
          <a:lstStyle>
            <a:lvl1pPr algn="l">
              <a:lnSpc>
                <a:spcPct val="85000"/>
              </a:lnSpc>
              <a:defRPr sz="3000" b="1" cap="none" baseline="0">
                <a:solidFill>
                  <a:schemeClr val="tx1"/>
                </a:solidFill>
                <a:latin typeface="+mj-lt"/>
              </a:defRPr>
            </a:lvl1pPr>
          </a:lstStyle>
          <a:p>
            <a:r>
              <a:rPr lang="en-US" noProof="0"/>
              <a:t>Click to edit Master title style</a:t>
            </a:r>
            <a:endParaRPr lang="en-GB" noProof="0"/>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76869" y="6253382"/>
            <a:ext cx="3229663" cy="374650"/>
          </a:xfrm>
        </p:spPr>
        <p:txBody>
          <a:bodyPr lIns="0" tIns="0" rIns="0" bIns="0">
            <a:noAutofit/>
          </a:bodyPr>
          <a:lstStyle>
            <a:lvl1pPr marL="0" indent="0" algn="l">
              <a:buNone/>
              <a:defRPr sz="900">
                <a:solidFill>
                  <a:schemeClr val="tx1"/>
                </a:solidFill>
              </a:defRPr>
            </a:lvl1pPr>
            <a:lvl5pPr marL="558076" indent="0" algn="l">
              <a:buNone/>
              <a:defRPr/>
            </a:lvl5pPr>
          </a:lstStyle>
          <a:p>
            <a:pPr lvl="0"/>
            <a:r>
              <a:rPr lang="en-GB"/>
              <a:t>Month </a:t>
            </a:r>
            <a:r>
              <a:rPr lang="en-GB" noProof="0"/>
              <a:t>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p:nvPr>
        </p:nvSpPr>
        <p:spPr>
          <a:xfrm>
            <a:off x="676868" y="3191521"/>
            <a:ext cx="7296081" cy="857250"/>
          </a:xfrm>
        </p:spPr>
        <p:txBody>
          <a:bodyPr lIns="0" tIns="0" rIns="0" bIns="0">
            <a:noAutofit/>
          </a:bodyPr>
          <a:lstStyle>
            <a:lvl1pPr>
              <a:defRPr sz="2400" b="0">
                <a:solidFill>
                  <a:schemeClr val="tx1"/>
                </a:solidFill>
              </a:defRPr>
            </a:lvl1pPr>
          </a:lstStyle>
          <a:p>
            <a:pPr lvl="0"/>
            <a:r>
              <a:rPr lang="en-US" noProof="0"/>
              <a:t>Click to edit Master text styles</a:t>
            </a:r>
          </a:p>
        </p:txBody>
      </p:sp>
    </p:spTree>
    <p:extLst>
      <p:ext uri="{BB962C8B-B14F-4D97-AF65-F5344CB8AC3E}">
        <p14:creationId xmlns:p14="http://schemas.microsoft.com/office/powerpoint/2010/main" val="121724577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1_Title and Content sl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endParaRPr lang="en-GB" noProof="0"/>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
        <p:nvSpPr>
          <p:cNvPr id="8" name="Content Placeholder 7">
            <a:extLst>
              <a:ext uri="{FF2B5EF4-FFF2-40B4-BE49-F238E27FC236}">
                <a16:creationId xmlns:a16="http://schemas.microsoft.com/office/drawing/2014/main" id="{41D13415-7349-4248-AADB-203192A0296E}"/>
              </a:ext>
            </a:extLst>
          </p:cNvPr>
          <p:cNvSpPr>
            <a:spLocks noGrp="1"/>
          </p:cNvSpPr>
          <p:nvPr>
            <p:ph sz="quarter" idx="12"/>
          </p:nvPr>
        </p:nvSpPr>
        <p:spPr>
          <a:xfrm>
            <a:off x="787202" y="1418402"/>
            <a:ext cx="10648951" cy="4566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35390286"/>
      </p:ext>
    </p:extLst>
  </p:cSld>
  <p:clrMapOvr>
    <a:masterClrMapping/>
  </p:clrMapOvr>
  <p:hf hdr="0" ftr="0" dt="0"/>
  <p:extLst>
    <p:ext uri="{DCECCB84-F9BA-43D5-87BE-67443E8EF086}">
      <p15:sldGuideLst xmlns:p15="http://schemas.microsoft.com/office/powerpoint/2012/main">
        <p15:guide id="1" orient="horz" pos="377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3091130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0C342-1578-4D3E-9B0A-8608F55ED1E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4380B88-9B10-260A-CF15-3EE2DAB3B3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54FB33F-FAE6-ED4D-D996-728BAF263292}"/>
              </a:ext>
            </a:extLst>
          </p:cNvPr>
          <p:cNvSpPr>
            <a:spLocks noGrp="1"/>
          </p:cNvSpPr>
          <p:nvPr>
            <p:ph type="dt" sz="half" idx="10"/>
          </p:nvPr>
        </p:nvSpPr>
        <p:spPr/>
        <p:txBody>
          <a:bodyPr/>
          <a:lstStyle/>
          <a:p>
            <a:fld id="{DE51E01B-1CD7-4C8B-9391-3C574A9A4462}" type="datetimeFigureOut">
              <a:rPr lang="en-GB" smtClean="0"/>
              <a:t>22/07/2026</a:t>
            </a:fld>
            <a:endParaRPr lang="en-GB"/>
          </a:p>
        </p:txBody>
      </p:sp>
      <p:sp>
        <p:nvSpPr>
          <p:cNvPr id="5" name="Footer Placeholder 4">
            <a:extLst>
              <a:ext uri="{FF2B5EF4-FFF2-40B4-BE49-F238E27FC236}">
                <a16:creationId xmlns:a16="http://schemas.microsoft.com/office/drawing/2014/main" id="{1CDA6935-3D6F-0178-9E46-BE9FA8AE0F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720A07-F9EE-B98B-74B2-99370E52AAE3}"/>
              </a:ext>
            </a:extLst>
          </p:cNvPr>
          <p:cNvSpPr>
            <a:spLocks noGrp="1"/>
          </p:cNvSpPr>
          <p:nvPr>
            <p:ph type="sldNum" sz="quarter" idx="12"/>
          </p:nvPr>
        </p:nvSpPr>
        <p:spPr/>
        <p:txBody>
          <a:bodyPr/>
          <a:lstStyle/>
          <a:p>
            <a:fld id="{0D17D168-97F1-4AB6-ABB9-ECFC7FE09735}" type="slidenum">
              <a:rPr lang="en-GB" smtClean="0"/>
              <a:t>‹#›</a:t>
            </a:fld>
            <a:endParaRPr lang="en-GB"/>
          </a:p>
        </p:txBody>
      </p:sp>
    </p:spTree>
    <p:extLst>
      <p:ext uri="{BB962C8B-B14F-4D97-AF65-F5344CB8AC3E}">
        <p14:creationId xmlns:p14="http://schemas.microsoft.com/office/powerpoint/2010/main" val="38213090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684C2-5DD7-F0FD-8ABD-B00EB19F240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F432121-578F-A491-5D83-F9D969436EE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A70469F-C355-43AE-41D1-FBD2CB2EF42F}"/>
              </a:ext>
            </a:extLst>
          </p:cNvPr>
          <p:cNvSpPr>
            <a:spLocks noGrp="1"/>
          </p:cNvSpPr>
          <p:nvPr>
            <p:ph type="dt" sz="half" idx="10"/>
          </p:nvPr>
        </p:nvSpPr>
        <p:spPr/>
        <p:txBody>
          <a:bodyPr/>
          <a:lstStyle/>
          <a:p>
            <a:fld id="{DE51E01B-1CD7-4C8B-9391-3C574A9A4462}" type="datetimeFigureOut">
              <a:rPr lang="en-GB" smtClean="0"/>
              <a:t>22/07/2026</a:t>
            </a:fld>
            <a:endParaRPr lang="en-GB"/>
          </a:p>
        </p:txBody>
      </p:sp>
      <p:sp>
        <p:nvSpPr>
          <p:cNvPr id="5" name="Footer Placeholder 4">
            <a:extLst>
              <a:ext uri="{FF2B5EF4-FFF2-40B4-BE49-F238E27FC236}">
                <a16:creationId xmlns:a16="http://schemas.microsoft.com/office/drawing/2014/main" id="{88DCDF32-79CA-B8A3-4785-21228763F8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B32733-6E93-13EE-B842-548832351637}"/>
              </a:ext>
            </a:extLst>
          </p:cNvPr>
          <p:cNvSpPr>
            <a:spLocks noGrp="1"/>
          </p:cNvSpPr>
          <p:nvPr>
            <p:ph type="sldNum" sz="quarter" idx="12"/>
          </p:nvPr>
        </p:nvSpPr>
        <p:spPr/>
        <p:txBody>
          <a:bodyPr/>
          <a:lstStyle/>
          <a:p>
            <a:fld id="{0D17D168-97F1-4AB6-ABB9-ECFC7FE09735}" type="slidenum">
              <a:rPr lang="en-GB" smtClean="0"/>
              <a:t>‹#›</a:t>
            </a:fld>
            <a:endParaRPr lang="en-GB"/>
          </a:p>
        </p:txBody>
      </p:sp>
    </p:spTree>
    <p:extLst>
      <p:ext uri="{BB962C8B-B14F-4D97-AF65-F5344CB8AC3E}">
        <p14:creationId xmlns:p14="http://schemas.microsoft.com/office/powerpoint/2010/main" val="4080473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9" name="Picture 8" descr="A black background with a blue surface&#10;&#10;Description automatically generated">
            <a:extLst>
              <a:ext uri="{FF2B5EF4-FFF2-40B4-BE49-F238E27FC236}">
                <a16:creationId xmlns:a16="http://schemas.microsoft.com/office/drawing/2014/main" id="{D49D6371-B916-661F-68DC-FD8EE5A24D1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Text Placeholder 2">
            <a:extLst>
              <a:ext uri="{FF2B5EF4-FFF2-40B4-BE49-F238E27FC236}">
                <a16:creationId xmlns:a16="http://schemas.microsoft.com/office/drawing/2014/main" id="{B2DE72DE-B296-9E1C-1B3F-43D5E1FCD8A0}"/>
              </a:ext>
            </a:extLst>
          </p:cNvPr>
          <p:cNvSpPr>
            <a:spLocks noGrp="1"/>
          </p:cNvSpPr>
          <p:nvPr>
            <p:ph idx="1"/>
          </p:nvPr>
        </p:nvSpPr>
        <p:spPr>
          <a:xfrm>
            <a:off x="583366" y="2191019"/>
            <a:ext cx="4675908" cy="236694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hart Placeholder 2">
            <a:extLst>
              <a:ext uri="{FF2B5EF4-FFF2-40B4-BE49-F238E27FC236}">
                <a16:creationId xmlns:a16="http://schemas.microsoft.com/office/drawing/2014/main" id="{5ADBA752-5E9E-9233-1F35-A09584B4A755}"/>
              </a:ext>
            </a:extLst>
          </p:cNvPr>
          <p:cNvSpPr>
            <a:spLocks noGrp="1"/>
          </p:cNvSpPr>
          <p:nvPr>
            <p:ph type="chart" sz="quarter" idx="10"/>
          </p:nvPr>
        </p:nvSpPr>
        <p:spPr>
          <a:xfrm>
            <a:off x="5916613" y="2187862"/>
            <a:ext cx="5707062" cy="3532187"/>
          </a:xfrm>
        </p:spPr>
        <p:txBody>
          <a:bodyPr/>
          <a:lstStyle/>
          <a:p>
            <a:endParaRPr lang="en-US"/>
          </a:p>
        </p:txBody>
      </p:sp>
      <p:pic>
        <p:nvPicPr>
          <p:cNvPr id="13" name="Picture 12" descr="A yellow and blue sign&#10;&#10;Description automatically generated">
            <a:extLst>
              <a:ext uri="{FF2B5EF4-FFF2-40B4-BE49-F238E27FC236}">
                <a16:creationId xmlns:a16="http://schemas.microsoft.com/office/drawing/2014/main" id="{8F0A49A4-5C9B-ADFB-33C4-57DF2A082D3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
        <p:nvSpPr>
          <p:cNvPr id="14" name="Title 6">
            <a:extLst>
              <a:ext uri="{FF2B5EF4-FFF2-40B4-BE49-F238E27FC236}">
                <a16:creationId xmlns:a16="http://schemas.microsoft.com/office/drawing/2014/main" id="{CF934B96-1308-91FB-E96A-AEB1AA7D5362}"/>
              </a:ext>
            </a:extLst>
          </p:cNvPr>
          <p:cNvSpPr>
            <a:spLocks noGrp="1"/>
          </p:cNvSpPr>
          <p:nvPr>
            <p:ph type="title"/>
          </p:nvPr>
        </p:nvSpPr>
        <p:spPr>
          <a:xfrm>
            <a:off x="515938" y="618152"/>
            <a:ext cx="5210305" cy="812788"/>
          </a:xfrm>
        </p:spPr>
        <p:txBody>
          <a:bodyPr/>
          <a:lstStyle/>
          <a:p>
            <a:r>
              <a:rPr lang="en-GB"/>
              <a:t>Click to edit Master title style</a:t>
            </a:r>
            <a:endParaRPr lang="en-US"/>
          </a:p>
        </p:txBody>
      </p:sp>
    </p:spTree>
    <p:extLst>
      <p:ext uri="{BB962C8B-B14F-4D97-AF65-F5344CB8AC3E}">
        <p14:creationId xmlns:p14="http://schemas.microsoft.com/office/powerpoint/2010/main" val="22354950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AD901-5043-1455-D8CC-7236E5728B0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FAB2F811-E033-3107-0213-1BF54F0B6D2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92D1567-08D8-13CD-1B97-674F4A410087}"/>
              </a:ext>
            </a:extLst>
          </p:cNvPr>
          <p:cNvSpPr>
            <a:spLocks noGrp="1"/>
          </p:cNvSpPr>
          <p:nvPr>
            <p:ph type="dt" sz="half" idx="10"/>
          </p:nvPr>
        </p:nvSpPr>
        <p:spPr/>
        <p:txBody>
          <a:bodyPr/>
          <a:lstStyle/>
          <a:p>
            <a:fld id="{DE51E01B-1CD7-4C8B-9391-3C574A9A4462}" type="datetimeFigureOut">
              <a:rPr lang="en-GB" smtClean="0"/>
              <a:t>22/07/2026</a:t>
            </a:fld>
            <a:endParaRPr lang="en-GB"/>
          </a:p>
        </p:txBody>
      </p:sp>
      <p:sp>
        <p:nvSpPr>
          <p:cNvPr id="5" name="Footer Placeholder 4">
            <a:extLst>
              <a:ext uri="{FF2B5EF4-FFF2-40B4-BE49-F238E27FC236}">
                <a16:creationId xmlns:a16="http://schemas.microsoft.com/office/drawing/2014/main" id="{F109A99A-3401-E5BA-9E29-BDEA97B62F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B40405-F906-0A73-7793-0102AECAC727}"/>
              </a:ext>
            </a:extLst>
          </p:cNvPr>
          <p:cNvSpPr>
            <a:spLocks noGrp="1"/>
          </p:cNvSpPr>
          <p:nvPr>
            <p:ph type="sldNum" sz="quarter" idx="12"/>
          </p:nvPr>
        </p:nvSpPr>
        <p:spPr/>
        <p:txBody>
          <a:bodyPr/>
          <a:lstStyle/>
          <a:p>
            <a:fld id="{0D17D168-97F1-4AB6-ABB9-ECFC7FE09735}" type="slidenum">
              <a:rPr lang="en-GB" smtClean="0"/>
              <a:t>‹#›</a:t>
            </a:fld>
            <a:endParaRPr lang="en-GB"/>
          </a:p>
        </p:txBody>
      </p:sp>
    </p:spTree>
    <p:extLst>
      <p:ext uri="{BB962C8B-B14F-4D97-AF65-F5344CB8AC3E}">
        <p14:creationId xmlns:p14="http://schemas.microsoft.com/office/powerpoint/2010/main" val="74664276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57205-B7D6-35F2-8E0C-713D0890E2C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1EAF61A-9FE9-0F8E-9053-1728F071411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C5B5FA03-2DC3-2DBC-9AD1-97E70FD09AB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54AD78D-4B95-51C7-F46C-26EC1B265FC8}"/>
              </a:ext>
            </a:extLst>
          </p:cNvPr>
          <p:cNvSpPr>
            <a:spLocks noGrp="1"/>
          </p:cNvSpPr>
          <p:nvPr>
            <p:ph type="dt" sz="half" idx="10"/>
          </p:nvPr>
        </p:nvSpPr>
        <p:spPr/>
        <p:txBody>
          <a:bodyPr/>
          <a:lstStyle/>
          <a:p>
            <a:fld id="{DE51E01B-1CD7-4C8B-9391-3C574A9A4462}" type="datetimeFigureOut">
              <a:rPr lang="en-GB" smtClean="0"/>
              <a:t>22/07/2026</a:t>
            </a:fld>
            <a:endParaRPr lang="en-GB"/>
          </a:p>
        </p:txBody>
      </p:sp>
      <p:sp>
        <p:nvSpPr>
          <p:cNvPr id="6" name="Footer Placeholder 5">
            <a:extLst>
              <a:ext uri="{FF2B5EF4-FFF2-40B4-BE49-F238E27FC236}">
                <a16:creationId xmlns:a16="http://schemas.microsoft.com/office/drawing/2014/main" id="{0138F1A7-D196-142D-1FC4-8F2A36B883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E3A815F-FB90-4B41-CEC5-A86B8C2E3BEA}"/>
              </a:ext>
            </a:extLst>
          </p:cNvPr>
          <p:cNvSpPr>
            <a:spLocks noGrp="1"/>
          </p:cNvSpPr>
          <p:nvPr>
            <p:ph type="sldNum" sz="quarter" idx="12"/>
          </p:nvPr>
        </p:nvSpPr>
        <p:spPr/>
        <p:txBody>
          <a:bodyPr/>
          <a:lstStyle/>
          <a:p>
            <a:fld id="{0D17D168-97F1-4AB6-ABB9-ECFC7FE09735}" type="slidenum">
              <a:rPr lang="en-GB" smtClean="0"/>
              <a:t>‹#›</a:t>
            </a:fld>
            <a:endParaRPr lang="en-GB"/>
          </a:p>
        </p:txBody>
      </p:sp>
    </p:spTree>
    <p:extLst>
      <p:ext uri="{BB962C8B-B14F-4D97-AF65-F5344CB8AC3E}">
        <p14:creationId xmlns:p14="http://schemas.microsoft.com/office/powerpoint/2010/main" val="341578418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7B00C-CAA1-C95A-9F99-E5665F3DE40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74C4363F-E11B-6E11-F76F-D5D62DC248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8449D30-7E12-4AE3-221F-0F850CCDEE0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76A2274-20F4-96FC-1C07-0A5B5C39EE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D106902-3573-45FC-52B7-4E744B0816D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50D625C-223B-8549-5869-E88432F342AD}"/>
              </a:ext>
            </a:extLst>
          </p:cNvPr>
          <p:cNvSpPr>
            <a:spLocks noGrp="1"/>
          </p:cNvSpPr>
          <p:nvPr>
            <p:ph type="dt" sz="half" idx="10"/>
          </p:nvPr>
        </p:nvSpPr>
        <p:spPr/>
        <p:txBody>
          <a:bodyPr/>
          <a:lstStyle/>
          <a:p>
            <a:fld id="{DE51E01B-1CD7-4C8B-9391-3C574A9A4462}" type="datetimeFigureOut">
              <a:rPr lang="en-GB" smtClean="0"/>
              <a:t>22/07/2026</a:t>
            </a:fld>
            <a:endParaRPr lang="en-GB"/>
          </a:p>
        </p:txBody>
      </p:sp>
      <p:sp>
        <p:nvSpPr>
          <p:cNvPr id="8" name="Footer Placeholder 7">
            <a:extLst>
              <a:ext uri="{FF2B5EF4-FFF2-40B4-BE49-F238E27FC236}">
                <a16:creationId xmlns:a16="http://schemas.microsoft.com/office/drawing/2014/main" id="{AB8A2435-13E5-3068-4A9E-FDADB32C5EF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9F70010-1A7D-B1C4-EECF-E297C885B3BC}"/>
              </a:ext>
            </a:extLst>
          </p:cNvPr>
          <p:cNvSpPr>
            <a:spLocks noGrp="1"/>
          </p:cNvSpPr>
          <p:nvPr>
            <p:ph type="sldNum" sz="quarter" idx="12"/>
          </p:nvPr>
        </p:nvSpPr>
        <p:spPr/>
        <p:txBody>
          <a:bodyPr/>
          <a:lstStyle/>
          <a:p>
            <a:fld id="{0D17D168-97F1-4AB6-ABB9-ECFC7FE09735}" type="slidenum">
              <a:rPr lang="en-GB" smtClean="0"/>
              <a:t>‹#›</a:t>
            </a:fld>
            <a:endParaRPr lang="en-GB"/>
          </a:p>
        </p:txBody>
      </p:sp>
    </p:spTree>
    <p:extLst>
      <p:ext uri="{BB962C8B-B14F-4D97-AF65-F5344CB8AC3E}">
        <p14:creationId xmlns:p14="http://schemas.microsoft.com/office/powerpoint/2010/main" val="241439416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AAD32-E197-587E-BDBA-D57CB5D330B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B165C0F7-5C7A-8396-AC65-70A887390A6C}"/>
              </a:ext>
            </a:extLst>
          </p:cNvPr>
          <p:cNvSpPr>
            <a:spLocks noGrp="1"/>
          </p:cNvSpPr>
          <p:nvPr>
            <p:ph type="dt" sz="half" idx="10"/>
          </p:nvPr>
        </p:nvSpPr>
        <p:spPr/>
        <p:txBody>
          <a:bodyPr/>
          <a:lstStyle/>
          <a:p>
            <a:fld id="{DE51E01B-1CD7-4C8B-9391-3C574A9A4462}" type="datetimeFigureOut">
              <a:rPr lang="en-GB" smtClean="0"/>
              <a:t>22/07/2026</a:t>
            </a:fld>
            <a:endParaRPr lang="en-GB"/>
          </a:p>
        </p:txBody>
      </p:sp>
      <p:sp>
        <p:nvSpPr>
          <p:cNvPr id="4" name="Footer Placeholder 3">
            <a:extLst>
              <a:ext uri="{FF2B5EF4-FFF2-40B4-BE49-F238E27FC236}">
                <a16:creationId xmlns:a16="http://schemas.microsoft.com/office/drawing/2014/main" id="{C360AF71-C9C3-32FA-2627-306629A8F5E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BE9AD1C-1195-5F7B-2DE8-D95B7EA9901A}"/>
              </a:ext>
            </a:extLst>
          </p:cNvPr>
          <p:cNvSpPr>
            <a:spLocks noGrp="1"/>
          </p:cNvSpPr>
          <p:nvPr>
            <p:ph type="sldNum" sz="quarter" idx="12"/>
          </p:nvPr>
        </p:nvSpPr>
        <p:spPr/>
        <p:txBody>
          <a:bodyPr/>
          <a:lstStyle/>
          <a:p>
            <a:fld id="{0D17D168-97F1-4AB6-ABB9-ECFC7FE09735}" type="slidenum">
              <a:rPr lang="en-GB" smtClean="0"/>
              <a:t>‹#›</a:t>
            </a:fld>
            <a:endParaRPr lang="en-GB"/>
          </a:p>
        </p:txBody>
      </p:sp>
    </p:spTree>
    <p:extLst>
      <p:ext uri="{BB962C8B-B14F-4D97-AF65-F5344CB8AC3E}">
        <p14:creationId xmlns:p14="http://schemas.microsoft.com/office/powerpoint/2010/main" val="280174531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D2B84D-1238-B2AC-3F5E-1F6CB7DEAF4F}"/>
              </a:ext>
            </a:extLst>
          </p:cNvPr>
          <p:cNvSpPr>
            <a:spLocks noGrp="1"/>
          </p:cNvSpPr>
          <p:nvPr>
            <p:ph type="dt" sz="half" idx="10"/>
          </p:nvPr>
        </p:nvSpPr>
        <p:spPr/>
        <p:txBody>
          <a:bodyPr/>
          <a:lstStyle/>
          <a:p>
            <a:fld id="{DE51E01B-1CD7-4C8B-9391-3C574A9A4462}" type="datetimeFigureOut">
              <a:rPr lang="en-GB" smtClean="0"/>
              <a:t>22/07/2026</a:t>
            </a:fld>
            <a:endParaRPr lang="en-GB"/>
          </a:p>
        </p:txBody>
      </p:sp>
      <p:sp>
        <p:nvSpPr>
          <p:cNvPr id="3" name="Footer Placeholder 2">
            <a:extLst>
              <a:ext uri="{FF2B5EF4-FFF2-40B4-BE49-F238E27FC236}">
                <a16:creationId xmlns:a16="http://schemas.microsoft.com/office/drawing/2014/main" id="{D56D4600-517B-BABF-2CF4-239584D4A6A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69403C6-D7E1-F9CF-6F95-0D4938DEC607}"/>
              </a:ext>
            </a:extLst>
          </p:cNvPr>
          <p:cNvSpPr>
            <a:spLocks noGrp="1"/>
          </p:cNvSpPr>
          <p:nvPr>
            <p:ph type="sldNum" sz="quarter" idx="12"/>
          </p:nvPr>
        </p:nvSpPr>
        <p:spPr/>
        <p:txBody>
          <a:bodyPr/>
          <a:lstStyle/>
          <a:p>
            <a:fld id="{0D17D168-97F1-4AB6-ABB9-ECFC7FE09735}" type="slidenum">
              <a:rPr lang="en-GB" smtClean="0"/>
              <a:t>‹#›</a:t>
            </a:fld>
            <a:endParaRPr lang="en-GB"/>
          </a:p>
        </p:txBody>
      </p:sp>
    </p:spTree>
    <p:extLst>
      <p:ext uri="{BB962C8B-B14F-4D97-AF65-F5344CB8AC3E}">
        <p14:creationId xmlns:p14="http://schemas.microsoft.com/office/powerpoint/2010/main" val="115490524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D7E57-A449-4613-C769-57B66EA36AC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EE11D18-F9C1-B08E-FCA5-BD466498B5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66885F4-1BAC-7FBB-1A6E-DCD3449B48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6BD3F76-2F1D-D975-5B9C-3F3A741B0E12}"/>
              </a:ext>
            </a:extLst>
          </p:cNvPr>
          <p:cNvSpPr>
            <a:spLocks noGrp="1"/>
          </p:cNvSpPr>
          <p:nvPr>
            <p:ph type="dt" sz="half" idx="10"/>
          </p:nvPr>
        </p:nvSpPr>
        <p:spPr/>
        <p:txBody>
          <a:bodyPr/>
          <a:lstStyle/>
          <a:p>
            <a:fld id="{DE51E01B-1CD7-4C8B-9391-3C574A9A4462}" type="datetimeFigureOut">
              <a:rPr lang="en-GB" smtClean="0"/>
              <a:t>22/07/2026</a:t>
            </a:fld>
            <a:endParaRPr lang="en-GB"/>
          </a:p>
        </p:txBody>
      </p:sp>
      <p:sp>
        <p:nvSpPr>
          <p:cNvPr id="6" name="Footer Placeholder 5">
            <a:extLst>
              <a:ext uri="{FF2B5EF4-FFF2-40B4-BE49-F238E27FC236}">
                <a16:creationId xmlns:a16="http://schemas.microsoft.com/office/drawing/2014/main" id="{5219D789-1224-62C0-1A8B-850A6F3EE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27B1D5-674C-3800-28F0-7EE27AC8829C}"/>
              </a:ext>
            </a:extLst>
          </p:cNvPr>
          <p:cNvSpPr>
            <a:spLocks noGrp="1"/>
          </p:cNvSpPr>
          <p:nvPr>
            <p:ph type="sldNum" sz="quarter" idx="12"/>
          </p:nvPr>
        </p:nvSpPr>
        <p:spPr/>
        <p:txBody>
          <a:bodyPr/>
          <a:lstStyle/>
          <a:p>
            <a:fld id="{0D17D168-97F1-4AB6-ABB9-ECFC7FE09735}" type="slidenum">
              <a:rPr lang="en-GB" smtClean="0"/>
              <a:t>‹#›</a:t>
            </a:fld>
            <a:endParaRPr lang="en-GB"/>
          </a:p>
        </p:txBody>
      </p:sp>
    </p:spTree>
    <p:extLst>
      <p:ext uri="{BB962C8B-B14F-4D97-AF65-F5344CB8AC3E}">
        <p14:creationId xmlns:p14="http://schemas.microsoft.com/office/powerpoint/2010/main" val="79959289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28399-DB20-7155-76BD-3B69E38EF97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C08E1D61-7FE4-C7F8-6A62-DFAE627D9C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CC47EF5-84F1-1A41-AE00-70579743BC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2CC2B66-3F68-10C9-184F-B5987A6ADB4A}"/>
              </a:ext>
            </a:extLst>
          </p:cNvPr>
          <p:cNvSpPr>
            <a:spLocks noGrp="1"/>
          </p:cNvSpPr>
          <p:nvPr>
            <p:ph type="dt" sz="half" idx="10"/>
          </p:nvPr>
        </p:nvSpPr>
        <p:spPr/>
        <p:txBody>
          <a:bodyPr/>
          <a:lstStyle/>
          <a:p>
            <a:fld id="{DE51E01B-1CD7-4C8B-9391-3C574A9A4462}" type="datetimeFigureOut">
              <a:rPr lang="en-GB" smtClean="0"/>
              <a:t>22/07/2026</a:t>
            </a:fld>
            <a:endParaRPr lang="en-GB"/>
          </a:p>
        </p:txBody>
      </p:sp>
      <p:sp>
        <p:nvSpPr>
          <p:cNvPr id="6" name="Footer Placeholder 5">
            <a:extLst>
              <a:ext uri="{FF2B5EF4-FFF2-40B4-BE49-F238E27FC236}">
                <a16:creationId xmlns:a16="http://schemas.microsoft.com/office/drawing/2014/main" id="{E03F59F2-7060-7FF1-5E80-6137C59E15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D85C1E-E026-958D-7836-85BE7FC55D75}"/>
              </a:ext>
            </a:extLst>
          </p:cNvPr>
          <p:cNvSpPr>
            <a:spLocks noGrp="1"/>
          </p:cNvSpPr>
          <p:nvPr>
            <p:ph type="sldNum" sz="quarter" idx="12"/>
          </p:nvPr>
        </p:nvSpPr>
        <p:spPr/>
        <p:txBody>
          <a:bodyPr/>
          <a:lstStyle/>
          <a:p>
            <a:fld id="{0D17D168-97F1-4AB6-ABB9-ECFC7FE09735}" type="slidenum">
              <a:rPr lang="en-GB" smtClean="0"/>
              <a:t>‹#›</a:t>
            </a:fld>
            <a:endParaRPr lang="en-GB"/>
          </a:p>
        </p:txBody>
      </p:sp>
    </p:spTree>
    <p:extLst>
      <p:ext uri="{BB962C8B-B14F-4D97-AF65-F5344CB8AC3E}">
        <p14:creationId xmlns:p14="http://schemas.microsoft.com/office/powerpoint/2010/main" val="194737534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043BF-F266-96C6-D187-810FA4144EB7}"/>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68518DA2-2450-2F57-556B-367DC7C3895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E1E22C4-5FCF-9B0B-44F4-B5897D292267}"/>
              </a:ext>
            </a:extLst>
          </p:cNvPr>
          <p:cNvSpPr>
            <a:spLocks noGrp="1"/>
          </p:cNvSpPr>
          <p:nvPr>
            <p:ph type="dt" sz="half" idx="10"/>
          </p:nvPr>
        </p:nvSpPr>
        <p:spPr/>
        <p:txBody>
          <a:bodyPr/>
          <a:lstStyle/>
          <a:p>
            <a:fld id="{DE51E01B-1CD7-4C8B-9391-3C574A9A4462}" type="datetimeFigureOut">
              <a:rPr lang="en-GB" smtClean="0"/>
              <a:t>22/07/2026</a:t>
            </a:fld>
            <a:endParaRPr lang="en-GB"/>
          </a:p>
        </p:txBody>
      </p:sp>
      <p:sp>
        <p:nvSpPr>
          <p:cNvPr id="5" name="Footer Placeholder 4">
            <a:extLst>
              <a:ext uri="{FF2B5EF4-FFF2-40B4-BE49-F238E27FC236}">
                <a16:creationId xmlns:a16="http://schemas.microsoft.com/office/drawing/2014/main" id="{D0300BBD-C68C-F11E-B4B0-5358BB0748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FDB576-E999-DC02-7D23-D8695D9EF078}"/>
              </a:ext>
            </a:extLst>
          </p:cNvPr>
          <p:cNvSpPr>
            <a:spLocks noGrp="1"/>
          </p:cNvSpPr>
          <p:nvPr>
            <p:ph type="sldNum" sz="quarter" idx="12"/>
          </p:nvPr>
        </p:nvSpPr>
        <p:spPr/>
        <p:txBody>
          <a:bodyPr/>
          <a:lstStyle/>
          <a:p>
            <a:fld id="{0D17D168-97F1-4AB6-ABB9-ECFC7FE09735}" type="slidenum">
              <a:rPr lang="en-GB" smtClean="0"/>
              <a:t>‹#›</a:t>
            </a:fld>
            <a:endParaRPr lang="en-GB"/>
          </a:p>
        </p:txBody>
      </p:sp>
    </p:spTree>
    <p:extLst>
      <p:ext uri="{BB962C8B-B14F-4D97-AF65-F5344CB8AC3E}">
        <p14:creationId xmlns:p14="http://schemas.microsoft.com/office/powerpoint/2010/main" val="337423449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0897FA-9A2B-817C-37F4-EEC819A104F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2323F13-DFA1-607F-3525-9C81E487F8E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6A8ABB3-346E-B881-E246-ADA52525146D}"/>
              </a:ext>
            </a:extLst>
          </p:cNvPr>
          <p:cNvSpPr>
            <a:spLocks noGrp="1"/>
          </p:cNvSpPr>
          <p:nvPr>
            <p:ph type="dt" sz="half" idx="10"/>
          </p:nvPr>
        </p:nvSpPr>
        <p:spPr/>
        <p:txBody>
          <a:bodyPr/>
          <a:lstStyle/>
          <a:p>
            <a:fld id="{DE51E01B-1CD7-4C8B-9391-3C574A9A4462}" type="datetimeFigureOut">
              <a:rPr lang="en-GB" smtClean="0"/>
              <a:t>22/07/2026</a:t>
            </a:fld>
            <a:endParaRPr lang="en-GB"/>
          </a:p>
        </p:txBody>
      </p:sp>
      <p:sp>
        <p:nvSpPr>
          <p:cNvPr id="5" name="Footer Placeholder 4">
            <a:extLst>
              <a:ext uri="{FF2B5EF4-FFF2-40B4-BE49-F238E27FC236}">
                <a16:creationId xmlns:a16="http://schemas.microsoft.com/office/drawing/2014/main" id="{AB8FA56B-6778-51F1-867A-3E3C770398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D21CC7-36A7-5AFE-CAE9-534E3779305C}"/>
              </a:ext>
            </a:extLst>
          </p:cNvPr>
          <p:cNvSpPr>
            <a:spLocks noGrp="1"/>
          </p:cNvSpPr>
          <p:nvPr>
            <p:ph type="sldNum" sz="quarter" idx="12"/>
          </p:nvPr>
        </p:nvSpPr>
        <p:spPr/>
        <p:txBody>
          <a:bodyPr/>
          <a:lstStyle/>
          <a:p>
            <a:fld id="{0D17D168-97F1-4AB6-ABB9-ECFC7FE09735}" type="slidenum">
              <a:rPr lang="en-GB" smtClean="0"/>
              <a:t>‹#›</a:t>
            </a:fld>
            <a:endParaRPr lang="en-GB"/>
          </a:p>
        </p:txBody>
      </p:sp>
    </p:spTree>
    <p:extLst>
      <p:ext uri="{BB962C8B-B14F-4D97-AF65-F5344CB8AC3E}">
        <p14:creationId xmlns:p14="http://schemas.microsoft.com/office/powerpoint/2010/main" val="341534037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4" descr="Department for Education">
            <a:extLst>
              <a:ext uri="{FF2B5EF4-FFF2-40B4-BE49-F238E27FC236}">
                <a16:creationId xmlns:a16="http://schemas.microsoft.com/office/drawing/2014/main" id="{6A8D118D-2BCC-4257-AFED-B794C7C526C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41556" y="2324659"/>
            <a:ext cx="7296081" cy="790775"/>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US"/>
              <a:t>Title </a:t>
            </a:r>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41555" y="6253382"/>
            <a:ext cx="3229663" cy="374650"/>
          </a:xfrm>
        </p:spPr>
        <p:txBody>
          <a:bodyPr lIns="0" tIns="0" rIns="0" bIns="0">
            <a:noAutofit/>
          </a:bodyPr>
          <a:lstStyle>
            <a:lvl1pPr marL="0" indent="0" algn="l">
              <a:buNone/>
              <a:defRPr sz="1200">
                <a:solidFill>
                  <a:schemeClr val="tx1"/>
                </a:solidFill>
              </a:defRPr>
            </a:lvl1pPr>
            <a:lvl5pPr marL="744101" indent="0" algn="l">
              <a:buNone/>
              <a:defRPr/>
            </a:lvl5pPr>
          </a:lstStyle>
          <a:p>
            <a:pPr lvl="0"/>
            <a:r>
              <a:rPr lang="en-GB"/>
              <a:t>Month 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hasCustomPrompt="1"/>
          </p:nvPr>
        </p:nvSpPr>
        <p:spPr>
          <a:xfrm>
            <a:off x="641556" y="3124193"/>
            <a:ext cx="7296081" cy="790776"/>
          </a:xfrm>
        </p:spPr>
        <p:txBody>
          <a:bodyPr lIns="0" tIns="0" rIns="0" bIns="0">
            <a:noAutofit/>
          </a:bodyPr>
          <a:lstStyle>
            <a:lvl1pPr>
              <a:defRPr sz="3600" b="0">
                <a:solidFill>
                  <a:schemeClr val="tx1"/>
                </a:solidFill>
              </a:defRPr>
            </a:lvl1pPr>
          </a:lstStyle>
          <a:p>
            <a:pPr lvl="0"/>
            <a:r>
              <a:rPr lang="en-US"/>
              <a:t>Subtitle</a:t>
            </a:r>
          </a:p>
        </p:txBody>
      </p:sp>
    </p:spTree>
    <p:extLst>
      <p:ext uri="{BB962C8B-B14F-4D97-AF65-F5344CB8AC3E}">
        <p14:creationId xmlns:p14="http://schemas.microsoft.com/office/powerpoint/2010/main" val="2111943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ABF16994-8446-BD1D-3839-FCA28FEE35CA}"/>
              </a:ext>
            </a:extLst>
          </p:cNvPr>
          <p:cNvSpPr/>
          <p:nvPr userDrawn="1"/>
        </p:nvSpPr>
        <p:spPr>
          <a:xfrm>
            <a:off x="459406" y="5489289"/>
            <a:ext cx="11273188" cy="942343"/>
          </a:xfrm>
          <a:prstGeom prst="roundRect">
            <a:avLst>
              <a:gd name="adj" fmla="val 45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yellow and black sign with white text&#10;&#10;Description automatically generated">
            <a:extLst>
              <a:ext uri="{FF2B5EF4-FFF2-40B4-BE49-F238E27FC236}">
                <a16:creationId xmlns:a16="http://schemas.microsoft.com/office/drawing/2014/main" id="{4E912473-0666-BC24-205C-E073D4316A4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942306"/>
            <a:ext cx="5194987" cy="2036307"/>
          </a:xfrm>
          <a:prstGeom prst="rect">
            <a:avLst/>
          </a:prstGeom>
        </p:spPr>
      </p:pic>
      <p:sp>
        <p:nvSpPr>
          <p:cNvPr id="12" name="Text Placeholder 11">
            <a:extLst>
              <a:ext uri="{FF2B5EF4-FFF2-40B4-BE49-F238E27FC236}">
                <a16:creationId xmlns:a16="http://schemas.microsoft.com/office/drawing/2014/main" id="{3FF0E2C0-608E-99C1-78CB-1F9497F7178B}"/>
              </a:ext>
            </a:extLst>
          </p:cNvPr>
          <p:cNvSpPr>
            <a:spLocks noGrp="1"/>
          </p:cNvSpPr>
          <p:nvPr>
            <p:ph type="body" sz="quarter" idx="10"/>
          </p:nvPr>
        </p:nvSpPr>
        <p:spPr>
          <a:xfrm>
            <a:off x="515938" y="2152172"/>
            <a:ext cx="6135381" cy="291074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Freeform 1">
            <a:extLst>
              <a:ext uri="{FF2B5EF4-FFF2-40B4-BE49-F238E27FC236}">
                <a16:creationId xmlns:a16="http://schemas.microsoft.com/office/drawing/2014/main" id="{803CDBF5-75EE-1A8B-DCDA-C849A5981051}"/>
              </a:ext>
            </a:extLst>
          </p:cNvPr>
          <p:cNvSpPr/>
          <p:nvPr userDrawn="1"/>
        </p:nvSpPr>
        <p:spPr>
          <a:xfrm>
            <a:off x="6400799" y="3095468"/>
            <a:ext cx="5791200" cy="3762532"/>
          </a:xfrm>
          <a:custGeom>
            <a:avLst/>
            <a:gdLst>
              <a:gd name="connsiteX0" fmla="*/ 3762532 w 5791200"/>
              <a:gd name="connsiteY0" fmla="*/ 0 h 3762532"/>
              <a:gd name="connsiteX1" fmla="*/ 5713542 w 5791200"/>
              <a:gd name="connsiteY1" fmla="*/ 544714 h 3762532"/>
              <a:gd name="connsiteX2" fmla="*/ 5791200 w 5791200"/>
              <a:gd name="connsiteY2" fmla="*/ 594500 h 3762532"/>
              <a:gd name="connsiteX3" fmla="*/ 5791200 w 5791200"/>
              <a:gd name="connsiteY3" fmla="*/ 3762532 h 3762532"/>
              <a:gd name="connsiteX4" fmla="*/ 0 w 5791200"/>
              <a:gd name="connsiteY4" fmla="*/ 3762532 h 3762532"/>
              <a:gd name="connsiteX5" fmla="*/ 3762532 w 5791200"/>
              <a:gd name="connsiteY5" fmla="*/ 0 h 3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3762532">
                <a:moveTo>
                  <a:pt x="3762532" y="0"/>
                </a:moveTo>
                <a:cubicBezTo>
                  <a:pt x="4476841" y="0"/>
                  <a:pt x="5144658" y="199053"/>
                  <a:pt x="5713542" y="544714"/>
                </a:cubicBezTo>
                <a:lnTo>
                  <a:pt x="5791200" y="594500"/>
                </a:lnTo>
                <a:lnTo>
                  <a:pt x="5791200" y="3762532"/>
                </a:lnTo>
                <a:lnTo>
                  <a:pt x="0" y="3762532"/>
                </a:lnTo>
                <a:cubicBezTo>
                  <a:pt x="0" y="1684543"/>
                  <a:pt x="1684543" y="0"/>
                  <a:pt x="3762532"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83BF7E3E-AAB4-6909-BF44-0255B78734B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654053" y="1368711"/>
            <a:ext cx="5785731" cy="5489289"/>
          </a:xfrm>
          <a:prstGeom prst="rect">
            <a:avLst/>
          </a:prstGeom>
        </p:spPr>
      </p:pic>
      <p:sp>
        <p:nvSpPr>
          <p:cNvPr id="18" name="Title 6">
            <a:extLst>
              <a:ext uri="{FF2B5EF4-FFF2-40B4-BE49-F238E27FC236}">
                <a16:creationId xmlns:a16="http://schemas.microsoft.com/office/drawing/2014/main" id="{F491E739-7B8C-5268-A571-5B54119278DA}"/>
              </a:ext>
            </a:extLst>
          </p:cNvPr>
          <p:cNvSpPr>
            <a:spLocks noGrp="1"/>
          </p:cNvSpPr>
          <p:nvPr>
            <p:ph type="title"/>
          </p:nvPr>
        </p:nvSpPr>
        <p:spPr>
          <a:xfrm>
            <a:off x="515938" y="618152"/>
            <a:ext cx="10170259" cy="812788"/>
          </a:xfrm>
        </p:spPr>
        <p:txBody>
          <a:bodyPr/>
          <a:lstStyle/>
          <a:p>
            <a:r>
              <a:rPr lang="en-GB"/>
              <a:t>Click to edit Master title style</a:t>
            </a:r>
            <a:endParaRPr lang="en-US"/>
          </a:p>
        </p:txBody>
      </p:sp>
    </p:spTree>
    <p:extLst>
      <p:ext uri="{BB962C8B-B14F-4D97-AF65-F5344CB8AC3E}">
        <p14:creationId xmlns:p14="http://schemas.microsoft.com/office/powerpoint/2010/main" val="20862162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678E0C5-FB8F-4FBE-9EDF-F8DFE163D222}"/>
              </a:ext>
            </a:extLst>
          </p:cNvPr>
          <p:cNvGraphicFramePr>
            <a:graphicFrameLocks noChangeAspect="1"/>
          </p:cNvGraphicFramePr>
          <p:nvPr userDrawn="1">
            <p:custDataLst>
              <p:tags r:id="rId1"/>
            </p:custDataLst>
            <p:extLst>
              <p:ext uri="{D42A27DB-BD31-4B8C-83A1-F6EECF244321}">
                <p14:modId xmlns:p14="http://schemas.microsoft.com/office/powerpoint/2010/main" val="380774491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501" imgH="502" progId="TCLayout.ActiveDocument.1">
                  <p:embed/>
                </p:oleObj>
              </mc:Choice>
              <mc:Fallback>
                <p:oleObj name="think-cell Slide" r:id="rId4" imgW="501" imgH="502" progId="TCLayout.ActiveDocument.1">
                  <p:embed/>
                  <p:pic>
                    <p:nvPicPr>
                      <p:cNvPr id="5" name="Object 4" hidden="1">
                        <a:extLst>
                          <a:ext uri="{FF2B5EF4-FFF2-40B4-BE49-F238E27FC236}">
                            <a16:creationId xmlns:a16="http://schemas.microsoft.com/office/drawing/2014/main" id="{1678E0C5-FB8F-4FBE-9EDF-F8DFE163D222}"/>
                          </a:ext>
                        </a:extLst>
                      </p:cNvPr>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C372551F-F98A-4888-982D-352DE41C9315}"/>
              </a:ext>
            </a:extLst>
          </p:cNvPr>
          <p:cNvSpPr/>
          <p:nvPr userDrawn="1">
            <p:custDataLst>
              <p:tags r:id="rId2"/>
            </p:custDataLst>
          </p:nvPr>
        </p:nvSpPr>
        <p:spPr>
          <a:xfrm>
            <a:off x="2" y="0"/>
            <a:ext cx="211666"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200" b="0" i="0" baseline="0">
              <a:latin typeface="Trebuchet MS" panose="020B0603020202020204" pitchFamily="34" charset="0"/>
              <a:ea typeface="+mj-ea"/>
              <a:cs typeface="Arial" panose="020B0604020202020204" pitchFamily="34" charset="0"/>
              <a:sym typeface="Trebuchet MS" panose="020B0603020202020204" pitchFamily="34" charset="0"/>
            </a:endParaRPr>
          </a:p>
        </p:txBody>
      </p:sp>
      <p:sp>
        <p:nvSpPr>
          <p:cNvPr id="8" name="Slide Number Placeholder 5"/>
          <p:cNvSpPr>
            <a:spLocks noGrp="1"/>
          </p:cNvSpPr>
          <p:nvPr>
            <p:ph type="sldNum" sz="quarter" idx="12"/>
          </p:nvPr>
        </p:nvSpPr>
        <p:spPr>
          <a:xfrm>
            <a:off x="11514670" y="6566446"/>
            <a:ext cx="478367" cy="155496"/>
          </a:xfrm>
          <a:prstGeom prst="rect">
            <a:avLst/>
          </a:prstGeom>
        </p:spPr>
        <p:txBody>
          <a:bodyPr anchor="ctr"/>
          <a:lstStyle>
            <a:lvl1pPr algn="ctr">
              <a:defRPr sz="900"/>
            </a:lvl1pPr>
          </a:lstStyle>
          <a:p>
            <a:fld id="{5D5369AF-0EB7-4BAF-8B64-14FFB1E0C7EA}" type="slidenum">
              <a:rPr lang="en-GB" smtClean="0"/>
              <a:pPr/>
              <a:t>‹#›</a:t>
            </a:fld>
            <a:endParaRPr lang="en-GB"/>
          </a:p>
        </p:txBody>
      </p:sp>
      <p:sp>
        <p:nvSpPr>
          <p:cNvPr id="11" name="Title 1">
            <a:extLst>
              <a:ext uri="{FF2B5EF4-FFF2-40B4-BE49-F238E27FC236}">
                <a16:creationId xmlns:a16="http://schemas.microsoft.com/office/drawing/2014/main" id="{1368B10A-604C-4FB6-8C54-0A936EC1C802}"/>
              </a:ext>
            </a:extLst>
          </p:cNvPr>
          <p:cNvSpPr>
            <a:spLocks noGrp="1"/>
          </p:cNvSpPr>
          <p:nvPr>
            <p:ph type="title" hasCustomPrompt="1"/>
          </p:nvPr>
        </p:nvSpPr>
        <p:spPr>
          <a:xfrm>
            <a:off x="522493" y="303439"/>
            <a:ext cx="11162649" cy="656173"/>
          </a:xfrm>
        </p:spPr>
        <p:txBody>
          <a:bodyPr lIns="36000" rIns="36000" bIns="0"/>
          <a:lstStyle>
            <a:lvl1pPr>
              <a:defRPr lang="en-GB" sz="2400" b="0" dirty="0">
                <a:solidFill>
                  <a:schemeClr val="tx2"/>
                </a:solidFill>
                <a:latin typeface="Trebuchet MS" panose="020B0603020202020204" pitchFamily="34" charset="0"/>
                <a:ea typeface="+mj-ea"/>
                <a:cs typeface="Arial" panose="020B0604020202020204" pitchFamily="34" charset="0"/>
              </a:defRPr>
            </a:lvl1pPr>
          </a:lstStyle>
          <a:p>
            <a:r>
              <a:rPr lang="en-GB">
                <a:solidFill>
                  <a:schemeClr val="accent3">
                    <a:lumMod val="60000"/>
                    <a:lumOff val="40000"/>
                  </a:schemeClr>
                </a:solidFill>
              </a:rPr>
              <a:t>[key word]: </a:t>
            </a:r>
            <a:r>
              <a:rPr lang="en-GB"/>
              <a:t>[key message]</a:t>
            </a:r>
          </a:p>
        </p:txBody>
      </p:sp>
    </p:spTree>
    <p:extLst>
      <p:ext uri="{BB962C8B-B14F-4D97-AF65-F5344CB8AC3E}">
        <p14:creationId xmlns:p14="http://schemas.microsoft.com/office/powerpoint/2010/main" val="105272829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Title and Content slide ">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546" y="1361856"/>
            <a:ext cx="10956797" cy="46933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4" name="Footer Placeholder 3">
            <a:extLst>
              <a:ext uri="{FF2B5EF4-FFF2-40B4-BE49-F238E27FC236}">
                <a16:creationId xmlns:a16="http://schemas.microsoft.com/office/drawing/2014/main" id="{E763F045-6FE1-4010-B19A-965F3782071A}"/>
              </a:ext>
            </a:extLst>
          </p:cNvPr>
          <p:cNvSpPr>
            <a:spLocks noGrp="1"/>
          </p:cNvSpPr>
          <p:nvPr>
            <p:ph type="ftr" sz="quarter" idx="10"/>
          </p:nvPr>
        </p:nvSpPr>
        <p:spPr/>
        <p:txBody>
          <a:bodyPr/>
          <a:lstStyle/>
          <a:p>
            <a:r>
              <a:rPr lang="en-GB"/>
              <a:t>OFFICIAL-SENSITIVE</a:t>
            </a:r>
            <a:endParaRPr lang="en-US"/>
          </a:p>
        </p:txBody>
      </p:sp>
      <p:sp>
        <p:nvSpPr>
          <p:cNvPr id="5" name="Slide Number Placeholder 4">
            <a:extLst>
              <a:ext uri="{FF2B5EF4-FFF2-40B4-BE49-F238E27FC236}">
                <a16:creationId xmlns:a16="http://schemas.microsoft.com/office/drawing/2014/main" id="{9980D8CA-E46C-483D-8651-178424FBAAFC}"/>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285600683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Department for Education">
            <a:extLst>
              <a:ext uri="{FF2B5EF4-FFF2-40B4-BE49-F238E27FC236}">
                <a16:creationId xmlns:a16="http://schemas.microsoft.com/office/drawing/2014/main" id="{5F290C33-4E3D-48B5-9792-BE113CB1BE3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676867" y="1754910"/>
            <a:ext cx="7296081" cy="1357746"/>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GB" noProof="0"/>
              <a:t>Click to edit Master title style</a:t>
            </a:r>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76867" y="6253382"/>
            <a:ext cx="3229663" cy="374650"/>
          </a:xfrm>
        </p:spPr>
        <p:txBody>
          <a:bodyPr lIns="0" tIns="0" rIns="0" bIns="0">
            <a:noAutofit/>
          </a:bodyPr>
          <a:lstStyle>
            <a:lvl1pPr marL="0" indent="0" algn="l">
              <a:buNone/>
              <a:defRPr sz="1200">
                <a:solidFill>
                  <a:schemeClr val="tx1"/>
                </a:solidFill>
              </a:defRPr>
            </a:lvl1pPr>
            <a:lvl5pPr marL="744101" indent="0" algn="l">
              <a:buNone/>
              <a:defRPr/>
            </a:lvl5pPr>
          </a:lstStyle>
          <a:p>
            <a:pPr lvl="0"/>
            <a:r>
              <a:rPr lang="en-GB"/>
              <a:t>Month </a:t>
            </a:r>
            <a:r>
              <a:rPr lang="en-GB" noProof="0"/>
              <a:t>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p:nvPr>
        </p:nvSpPr>
        <p:spPr>
          <a:xfrm>
            <a:off x="676867" y="3191521"/>
            <a:ext cx="7296081" cy="857250"/>
          </a:xfrm>
        </p:spPr>
        <p:txBody>
          <a:bodyPr lIns="0" tIns="0" rIns="0" bIns="0">
            <a:noAutofit/>
          </a:bodyPr>
          <a:lstStyle>
            <a:lvl1pPr>
              <a:defRPr sz="3200" b="0">
                <a:solidFill>
                  <a:schemeClr val="tx1"/>
                </a:solidFill>
              </a:defRPr>
            </a:lvl1pPr>
          </a:lstStyle>
          <a:p>
            <a:pPr lvl="0"/>
            <a:r>
              <a:rPr lang="en-GB" noProof="0"/>
              <a:t>Click to edit Master text styles</a:t>
            </a:r>
          </a:p>
        </p:txBody>
      </p:sp>
    </p:spTree>
    <p:extLst>
      <p:ext uri="{BB962C8B-B14F-4D97-AF65-F5344CB8AC3E}">
        <p14:creationId xmlns:p14="http://schemas.microsoft.com/office/powerpoint/2010/main" val="87013782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BA4E23-FCBE-46E9-AF92-F481572D77B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1838586" y="2836677"/>
            <a:ext cx="7492777" cy="1630088"/>
          </a:xfrm>
        </p:spPr>
        <p:txBody>
          <a:bodyPr anchor="t" anchorCtr="0">
            <a:normAutofit/>
          </a:bodyPr>
          <a:lstStyle>
            <a:lvl1pPr algn="l">
              <a:lnSpc>
                <a:spcPct val="85000"/>
              </a:lnSpc>
              <a:defRPr sz="3600" b="1" cap="none" baseline="0">
                <a:solidFill>
                  <a:schemeClr val="tx1"/>
                </a:solidFill>
              </a:defRPr>
            </a:lvl1pPr>
          </a:lstStyle>
          <a:p>
            <a:r>
              <a:rPr lang="en-US"/>
              <a:t>Section title</a:t>
            </a:r>
          </a:p>
        </p:txBody>
      </p:sp>
    </p:spTree>
    <p:extLst>
      <p:ext uri="{BB962C8B-B14F-4D97-AF65-F5344CB8AC3E}">
        <p14:creationId xmlns:p14="http://schemas.microsoft.com/office/powerpoint/2010/main" val="163936805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and Content slide ">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546" y="1361856"/>
            <a:ext cx="10956797" cy="46933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4" name="Footer Placeholder 3">
            <a:extLst>
              <a:ext uri="{FF2B5EF4-FFF2-40B4-BE49-F238E27FC236}">
                <a16:creationId xmlns:a16="http://schemas.microsoft.com/office/drawing/2014/main" id="{E763F045-6FE1-4010-B19A-965F3782071A}"/>
              </a:ext>
            </a:extLst>
          </p:cNvPr>
          <p:cNvSpPr>
            <a:spLocks noGrp="1"/>
          </p:cNvSpPr>
          <p:nvPr>
            <p:ph type="ftr" sz="quarter" idx="10"/>
          </p:nvPr>
        </p:nvSpPr>
        <p:spPr/>
        <p:txBody>
          <a:bodyPr/>
          <a:lstStyle/>
          <a:p>
            <a:r>
              <a:rPr lang="en-GB"/>
              <a:t>OFFICIAL-SENSITIVE</a:t>
            </a:r>
            <a:endParaRPr lang="en-US"/>
          </a:p>
        </p:txBody>
      </p:sp>
      <p:sp>
        <p:nvSpPr>
          <p:cNvPr id="5" name="Slide Number Placeholder 4">
            <a:extLst>
              <a:ext uri="{FF2B5EF4-FFF2-40B4-BE49-F238E27FC236}">
                <a16:creationId xmlns:a16="http://schemas.microsoft.com/office/drawing/2014/main" id="{9980D8CA-E46C-483D-8651-178424FBAAFC}"/>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170747424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16DB07B-09C9-453F-B765-54897D475D93}"/>
              </a:ext>
            </a:extLst>
          </p:cNvPr>
          <p:cNvSpPr>
            <a:spLocks noGrp="1"/>
          </p:cNvSpPr>
          <p:nvPr>
            <p:ph sz="quarter" idx="14"/>
          </p:nvPr>
        </p:nvSpPr>
        <p:spPr>
          <a:xfrm>
            <a:off x="6096000" y="1361856"/>
            <a:ext cx="5508625" cy="46611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Content Placeholder 2"/>
          <p:cNvSpPr>
            <a:spLocks noGrp="1"/>
          </p:cNvSpPr>
          <p:nvPr>
            <p:ph idx="1"/>
          </p:nvPr>
        </p:nvSpPr>
        <p:spPr>
          <a:xfrm>
            <a:off x="647546" y="1361856"/>
            <a:ext cx="5288033" cy="4660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OFFICIAL-SENSITIVE</a:t>
            </a:r>
            <a:endParaRPr lang="en-US"/>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328426670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Quote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4BF72B-E63F-4D7A-9EDC-FE7CB2CEA6D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5" name="Slide Number Placeholder 4">
            <a:extLst>
              <a:ext uri="{FF2B5EF4-FFF2-40B4-BE49-F238E27FC236}">
                <a16:creationId xmlns:a16="http://schemas.microsoft.com/office/drawing/2014/main" id="{376E03D2-9C7C-4AF2-BDB8-6D1A8E0800B8}"/>
              </a:ext>
            </a:extLst>
          </p:cNvPr>
          <p:cNvSpPr>
            <a:spLocks noGrp="1"/>
          </p:cNvSpPr>
          <p:nvPr>
            <p:ph type="sldNum" sz="quarter" idx="16"/>
          </p:nvPr>
        </p:nvSpPr>
        <p:spPr/>
        <p:txBody>
          <a:bodyPr/>
          <a:lstStyle/>
          <a:p>
            <a:fld id="{4FAB73BC-B049-4115-A692-8D63A059BFB8}" type="slidenum">
              <a:rPr lang="en-US" smtClean="0"/>
              <a:pPr/>
              <a:t>‹#›</a:t>
            </a:fld>
            <a:endParaRPr lang="en-US"/>
          </a:p>
        </p:txBody>
      </p:sp>
      <p:sp>
        <p:nvSpPr>
          <p:cNvPr id="2" name="Title 1">
            <a:extLst>
              <a:ext uri="{FF2B5EF4-FFF2-40B4-BE49-F238E27FC236}">
                <a16:creationId xmlns:a16="http://schemas.microsoft.com/office/drawing/2014/main" id="{3EAE47C9-FA90-491B-A398-CE785F59473E}"/>
              </a:ext>
            </a:extLst>
          </p:cNvPr>
          <p:cNvSpPr>
            <a:spLocks noGrp="1"/>
          </p:cNvSpPr>
          <p:nvPr>
            <p:ph type="title"/>
          </p:nvPr>
        </p:nvSpPr>
        <p:spPr>
          <a:xfrm>
            <a:off x="5283199" y="1145808"/>
            <a:ext cx="6321143" cy="4626341"/>
          </a:xfrm>
        </p:spPr>
        <p:txBody>
          <a:bodyPr/>
          <a:lstStyle>
            <a:lvl1pPr>
              <a:defRPr sz="2800">
                <a:solidFill>
                  <a:schemeClr val="tx1"/>
                </a:solidFill>
              </a:defRPr>
            </a:lvl1pPr>
          </a:lstStyle>
          <a:p>
            <a:r>
              <a:rPr lang="en-GB"/>
              <a:t>Click to edit Master title style</a:t>
            </a:r>
          </a:p>
        </p:txBody>
      </p:sp>
    </p:spTree>
    <p:extLst>
      <p:ext uri="{BB962C8B-B14F-4D97-AF65-F5344CB8AC3E}">
        <p14:creationId xmlns:p14="http://schemas.microsoft.com/office/powerpoint/2010/main" val="270223252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Rear Cover sl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E39FA2-65DE-4E96-9C1B-DA718C41665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A1183695-5B41-4020-8AEA-8FE559E32813}"/>
              </a:ext>
            </a:extLst>
          </p:cNvPr>
          <p:cNvSpPr>
            <a:spLocks noGrp="1"/>
          </p:cNvSpPr>
          <p:nvPr>
            <p:ph type="title" hasCustomPrompt="1"/>
          </p:nvPr>
        </p:nvSpPr>
        <p:spPr>
          <a:xfrm>
            <a:off x="1260000" y="5775074"/>
            <a:ext cx="2973917" cy="946149"/>
          </a:xfrm>
        </p:spPr>
        <p:txBody>
          <a:bodyPr/>
          <a:lstStyle>
            <a:lvl1pPr marL="0" marR="0" indent="0" algn="l" defTabSz="685783" rtl="0" eaLnBrk="1" fontAlgn="auto" latinLnBrk="0" hangingPunct="1">
              <a:lnSpc>
                <a:spcPct val="90000"/>
              </a:lnSpc>
              <a:spcBef>
                <a:spcPct val="0"/>
              </a:spcBef>
              <a:spcAft>
                <a:spcPts val="0"/>
              </a:spcAft>
              <a:buClrTx/>
              <a:buSzTx/>
              <a:buFontTx/>
              <a:buNone/>
              <a:tabLst/>
              <a:defRPr sz="1100">
                <a:solidFill>
                  <a:schemeClr val="tx1"/>
                </a:solidFill>
              </a:defRPr>
            </a:lvl1pPr>
          </a:lstStyle>
          <a:p>
            <a:pPr marL="0" marR="0" lvl="0" indent="0" algn="l" defTabSz="685783" rtl="0" eaLnBrk="1" fontAlgn="auto" latinLnBrk="0" hangingPunct="1">
              <a:lnSpc>
                <a:spcPct val="90000"/>
              </a:lnSpc>
              <a:spcBef>
                <a:spcPct val="0"/>
              </a:spcBef>
              <a:spcAft>
                <a:spcPts val="0"/>
              </a:spcAft>
              <a:buClrTx/>
              <a:buSzTx/>
              <a:buFontTx/>
              <a:buNone/>
              <a:tabLst/>
              <a:defRPr/>
            </a:pPr>
            <a:r>
              <a:rPr lang="en-GB" noProof="0"/>
              <a:t>Department for Education</a:t>
            </a:r>
          </a:p>
        </p:txBody>
      </p:sp>
    </p:spTree>
    <p:extLst>
      <p:ext uri="{BB962C8B-B14F-4D97-AF65-F5344CB8AC3E}">
        <p14:creationId xmlns:p14="http://schemas.microsoft.com/office/powerpoint/2010/main" val="89080819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2EA44-145F-8DD2-DC26-F27B780951E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B116CB1-8D00-023D-4FC7-C99DFD4446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42C3C958-8535-CBB9-75AD-2BB48845D570}"/>
              </a:ext>
            </a:extLst>
          </p:cNvPr>
          <p:cNvSpPr>
            <a:spLocks noGrp="1"/>
          </p:cNvSpPr>
          <p:nvPr>
            <p:ph type="dt" sz="half" idx="10"/>
          </p:nvPr>
        </p:nvSpPr>
        <p:spPr/>
        <p:txBody>
          <a:bodyPr/>
          <a:lstStyle/>
          <a:p>
            <a:fld id="{31D6AB0E-3B72-4738-A912-D76AF3D2749F}" type="datetimeFigureOut">
              <a:rPr lang="en-GB" smtClean="0"/>
              <a:t>22/07/2026</a:t>
            </a:fld>
            <a:endParaRPr lang="en-GB"/>
          </a:p>
        </p:txBody>
      </p:sp>
      <p:sp>
        <p:nvSpPr>
          <p:cNvPr id="5" name="Footer Placeholder 4">
            <a:extLst>
              <a:ext uri="{FF2B5EF4-FFF2-40B4-BE49-F238E27FC236}">
                <a16:creationId xmlns:a16="http://schemas.microsoft.com/office/drawing/2014/main" id="{3AD31A16-97BA-83B3-0A41-32FAADFEC8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C5FDC5-2152-BDBE-7AEB-B9CA5C01992F}"/>
              </a:ext>
            </a:extLst>
          </p:cNvPr>
          <p:cNvSpPr>
            <a:spLocks noGrp="1"/>
          </p:cNvSpPr>
          <p:nvPr>
            <p:ph type="sldNum" sz="quarter" idx="12"/>
          </p:nvPr>
        </p:nvSpPr>
        <p:spPr/>
        <p:txBody>
          <a:bodyPr/>
          <a:lstStyle/>
          <a:p>
            <a:fld id="{02B8746B-FBF8-448B-9B05-20518A873A86}" type="slidenum">
              <a:rPr lang="en-GB" smtClean="0"/>
              <a:t>‹#›</a:t>
            </a:fld>
            <a:endParaRPr lang="en-GB"/>
          </a:p>
        </p:txBody>
      </p:sp>
    </p:spTree>
    <p:extLst>
      <p:ext uri="{BB962C8B-B14F-4D97-AF65-F5344CB8AC3E}">
        <p14:creationId xmlns:p14="http://schemas.microsoft.com/office/powerpoint/2010/main" val="26932050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105E3BB5-64F7-0B2D-A857-B5A789C1C8B3}"/>
              </a:ext>
            </a:extLst>
          </p:cNvPr>
          <p:cNvSpPr>
            <a:spLocks noGrp="1"/>
          </p:cNvSpPr>
          <p:nvPr>
            <p:ph type="body" sz="quarter" idx="10"/>
          </p:nvPr>
        </p:nvSpPr>
        <p:spPr>
          <a:xfrm>
            <a:off x="515938" y="1977923"/>
            <a:ext cx="5275264" cy="258244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11">
            <a:extLst>
              <a:ext uri="{FF2B5EF4-FFF2-40B4-BE49-F238E27FC236}">
                <a16:creationId xmlns:a16="http://schemas.microsoft.com/office/drawing/2014/main" id="{B23FFE17-7B79-0BC5-C8A7-71A4C8C51BCB}"/>
              </a:ext>
            </a:extLst>
          </p:cNvPr>
          <p:cNvSpPr>
            <a:spLocks noGrp="1"/>
          </p:cNvSpPr>
          <p:nvPr>
            <p:ph type="body" sz="quarter" idx="11"/>
          </p:nvPr>
        </p:nvSpPr>
        <p:spPr>
          <a:xfrm>
            <a:off x="6307140" y="1977923"/>
            <a:ext cx="5275264" cy="258244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Rounded Rectangle 15">
            <a:extLst>
              <a:ext uri="{FF2B5EF4-FFF2-40B4-BE49-F238E27FC236}">
                <a16:creationId xmlns:a16="http://schemas.microsoft.com/office/drawing/2014/main" id="{AA1CA434-AE7C-1986-8653-D744D8F0DBD0}"/>
              </a:ext>
            </a:extLst>
          </p:cNvPr>
          <p:cNvSpPr/>
          <p:nvPr userDrawn="1"/>
        </p:nvSpPr>
        <p:spPr>
          <a:xfrm>
            <a:off x="402874" y="5489289"/>
            <a:ext cx="11273188" cy="942343"/>
          </a:xfrm>
          <a:prstGeom prst="roundRect">
            <a:avLst>
              <a:gd name="adj" fmla="val 45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yellow and black sign with white text&#10;&#10;Description automatically generated">
            <a:extLst>
              <a:ext uri="{FF2B5EF4-FFF2-40B4-BE49-F238E27FC236}">
                <a16:creationId xmlns:a16="http://schemas.microsoft.com/office/drawing/2014/main" id="{D2E52FEF-56DC-3A65-C45D-57EBFF9B1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942306"/>
            <a:ext cx="5194987" cy="2036307"/>
          </a:xfrm>
          <a:prstGeom prst="rect">
            <a:avLst/>
          </a:prstGeom>
        </p:spPr>
      </p:pic>
      <p:sp>
        <p:nvSpPr>
          <p:cNvPr id="20" name="Title 6">
            <a:extLst>
              <a:ext uri="{FF2B5EF4-FFF2-40B4-BE49-F238E27FC236}">
                <a16:creationId xmlns:a16="http://schemas.microsoft.com/office/drawing/2014/main" id="{05BBDC82-B725-3A65-83B8-0E48BD8B8805}"/>
              </a:ext>
            </a:extLst>
          </p:cNvPr>
          <p:cNvSpPr>
            <a:spLocks noGrp="1"/>
          </p:cNvSpPr>
          <p:nvPr>
            <p:ph type="title"/>
          </p:nvPr>
        </p:nvSpPr>
        <p:spPr>
          <a:xfrm>
            <a:off x="515938" y="618152"/>
            <a:ext cx="5210305" cy="812788"/>
          </a:xfrm>
        </p:spPr>
        <p:txBody>
          <a:bodyPr/>
          <a:lstStyle/>
          <a:p>
            <a:r>
              <a:rPr lang="en-GB"/>
              <a:t>Click to edit Master title style</a:t>
            </a:r>
            <a:endParaRPr lang="en-US"/>
          </a:p>
        </p:txBody>
      </p:sp>
    </p:spTree>
    <p:extLst>
      <p:ext uri="{BB962C8B-B14F-4D97-AF65-F5344CB8AC3E}">
        <p14:creationId xmlns:p14="http://schemas.microsoft.com/office/powerpoint/2010/main" val="11347522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5_Title and Content">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B2DE72DE-B296-9E1C-1B3F-43D5E1FCD8A0}"/>
              </a:ext>
            </a:extLst>
          </p:cNvPr>
          <p:cNvSpPr>
            <a:spLocks noGrp="1"/>
          </p:cNvSpPr>
          <p:nvPr>
            <p:ph idx="1"/>
          </p:nvPr>
        </p:nvSpPr>
        <p:spPr>
          <a:xfrm>
            <a:off x="582612" y="2036390"/>
            <a:ext cx="4426526" cy="30752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Picture Placeholder 2">
            <a:extLst>
              <a:ext uri="{FF2B5EF4-FFF2-40B4-BE49-F238E27FC236}">
                <a16:creationId xmlns:a16="http://schemas.microsoft.com/office/drawing/2014/main" id="{CC52EC52-ED91-DA14-3972-D3B4D60B09BC}"/>
              </a:ext>
            </a:extLst>
          </p:cNvPr>
          <p:cNvSpPr>
            <a:spLocks noGrp="1"/>
          </p:cNvSpPr>
          <p:nvPr>
            <p:ph type="pic" sz="quarter" idx="10"/>
          </p:nvPr>
        </p:nvSpPr>
        <p:spPr>
          <a:xfrm>
            <a:off x="5513388" y="2036391"/>
            <a:ext cx="6096000" cy="3075256"/>
          </a:xfrm>
        </p:spPr>
        <p:txBody>
          <a:bodyPr/>
          <a:lstStyle/>
          <a:p>
            <a:endParaRPr lang="en-US"/>
          </a:p>
        </p:txBody>
      </p:sp>
      <p:sp>
        <p:nvSpPr>
          <p:cNvPr id="10" name="Rounded Rectangle 9">
            <a:extLst>
              <a:ext uri="{FF2B5EF4-FFF2-40B4-BE49-F238E27FC236}">
                <a16:creationId xmlns:a16="http://schemas.microsoft.com/office/drawing/2014/main" id="{53F31826-93F0-DC63-4724-1FEAE875A369}"/>
              </a:ext>
            </a:extLst>
          </p:cNvPr>
          <p:cNvSpPr/>
          <p:nvPr userDrawn="1"/>
        </p:nvSpPr>
        <p:spPr>
          <a:xfrm>
            <a:off x="402874" y="5489289"/>
            <a:ext cx="11273188" cy="942343"/>
          </a:xfrm>
          <a:prstGeom prst="roundRect">
            <a:avLst>
              <a:gd name="adj" fmla="val 45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yellow and black sign with white text&#10;&#10;Description automatically generated">
            <a:extLst>
              <a:ext uri="{FF2B5EF4-FFF2-40B4-BE49-F238E27FC236}">
                <a16:creationId xmlns:a16="http://schemas.microsoft.com/office/drawing/2014/main" id="{E0CF9607-B808-6417-737A-C7D53045050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942306"/>
            <a:ext cx="5194987" cy="2036307"/>
          </a:xfrm>
          <a:prstGeom prst="rect">
            <a:avLst/>
          </a:prstGeom>
        </p:spPr>
      </p:pic>
      <p:sp>
        <p:nvSpPr>
          <p:cNvPr id="13" name="Title 6">
            <a:extLst>
              <a:ext uri="{FF2B5EF4-FFF2-40B4-BE49-F238E27FC236}">
                <a16:creationId xmlns:a16="http://schemas.microsoft.com/office/drawing/2014/main" id="{A784213D-9742-7FB8-EE43-5AC0A7612730}"/>
              </a:ext>
            </a:extLst>
          </p:cNvPr>
          <p:cNvSpPr>
            <a:spLocks noGrp="1"/>
          </p:cNvSpPr>
          <p:nvPr>
            <p:ph type="title"/>
          </p:nvPr>
        </p:nvSpPr>
        <p:spPr>
          <a:xfrm>
            <a:off x="515938" y="618152"/>
            <a:ext cx="5210305" cy="812788"/>
          </a:xfrm>
        </p:spPr>
        <p:txBody>
          <a:bodyPr/>
          <a:lstStyle/>
          <a:p>
            <a:r>
              <a:rPr lang="en-GB"/>
              <a:t>Click to edit Master title style</a:t>
            </a:r>
            <a:endParaRPr lang="en-US"/>
          </a:p>
        </p:txBody>
      </p:sp>
    </p:spTree>
    <p:extLst>
      <p:ext uri="{BB962C8B-B14F-4D97-AF65-F5344CB8AC3E}">
        <p14:creationId xmlns:p14="http://schemas.microsoft.com/office/powerpoint/2010/main" val="1533473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AFCB5D-AF9D-EF28-99D5-C35CFABF0F6C}"/>
              </a:ext>
            </a:extLst>
          </p:cNvPr>
          <p:cNvSpPr/>
          <p:nvPr userDrawn="1"/>
        </p:nvSpPr>
        <p:spPr>
          <a:xfrm>
            <a:off x="7676"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1">
            <a:extLst>
              <a:ext uri="{FF2B5EF4-FFF2-40B4-BE49-F238E27FC236}">
                <a16:creationId xmlns:a16="http://schemas.microsoft.com/office/drawing/2014/main" id="{DF6BDE2A-EC90-8D01-7C48-3A341C1CF702}"/>
              </a:ext>
            </a:extLst>
          </p:cNvPr>
          <p:cNvSpPr>
            <a:spLocks noGrp="1"/>
          </p:cNvSpPr>
          <p:nvPr>
            <p:ph type="body" sz="quarter" idx="10" hasCustomPrompt="1"/>
          </p:nvPr>
        </p:nvSpPr>
        <p:spPr>
          <a:xfrm>
            <a:off x="0" y="5213674"/>
            <a:ext cx="12176647" cy="398191"/>
          </a:xfrm>
        </p:spPr>
        <p:txBody>
          <a:bodyPr>
            <a:noAutofit/>
          </a:bodyPr>
          <a:lstStyle>
            <a:lvl1pPr marL="0" indent="0" algn="ctr">
              <a:buNone/>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The Foundry, 17 Oval Way ,London</a:t>
            </a:r>
            <a:endParaRPr lang="en-US"/>
          </a:p>
        </p:txBody>
      </p:sp>
      <p:sp>
        <p:nvSpPr>
          <p:cNvPr id="6" name="Text Placeholder 11">
            <a:extLst>
              <a:ext uri="{FF2B5EF4-FFF2-40B4-BE49-F238E27FC236}">
                <a16:creationId xmlns:a16="http://schemas.microsoft.com/office/drawing/2014/main" id="{83D119EF-58E9-2CE9-FC30-959F7714AF2B}"/>
              </a:ext>
            </a:extLst>
          </p:cNvPr>
          <p:cNvSpPr>
            <a:spLocks noGrp="1"/>
          </p:cNvSpPr>
          <p:nvPr>
            <p:ph type="body" sz="quarter" idx="11" hasCustomPrompt="1"/>
          </p:nvPr>
        </p:nvSpPr>
        <p:spPr>
          <a:xfrm>
            <a:off x="38383" y="5666422"/>
            <a:ext cx="12176648" cy="398192"/>
          </a:xfrm>
        </p:spPr>
        <p:txBody>
          <a:bodyPr>
            <a:normAutofit/>
          </a:bodyPr>
          <a:lstStyle>
            <a:lvl1pPr marL="0" indent="0" algn="ctr">
              <a:buNone/>
              <a:defRPr sz="1600" u="none">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For Advice contact: 0300 123 7015 E: </a:t>
            </a:r>
            <a:r>
              <a:rPr lang="en-GB" err="1"/>
              <a:t>info@kinship.org.co.uk</a:t>
            </a:r>
            <a:r>
              <a:rPr lang="en-GB"/>
              <a:t>  T: 03300 167 235 </a:t>
            </a:r>
            <a:endParaRPr lang="en-US"/>
          </a:p>
        </p:txBody>
      </p:sp>
      <p:sp>
        <p:nvSpPr>
          <p:cNvPr id="36" name="Text Placeholder 35">
            <a:extLst>
              <a:ext uri="{FF2B5EF4-FFF2-40B4-BE49-F238E27FC236}">
                <a16:creationId xmlns:a16="http://schemas.microsoft.com/office/drawing/2014/main" id="{34973510-6F85-595C-F93B-3760CBB7DEB3}"/>
              </a:ext>
            </a:extLst>
          </p:cNvPr>
          <p:cNvSpPr>
            <a:spLocks noGrp="1"/>
          </p:cNvSpPr>
          <p:nvPr>
            <p:ph type="body" sz="quarter" idx="13" hasCustomPrompt="1"/>
          </p:nvPr>
        </p:nvSpPr>
        <p:spPr>
          <a:xfrm>
            <a:off x="0" y="6173727"/>
            <a:ext cx="12207352" cy="540471"/>
          </a:xfrm>
        </p:spPr>
        <p:txBody>
          <a:bodyPr/>
          <a:lstStyle>
            <a:lvl1pPr marL="0" indent="0" algn="ctr">
              <a:buNone/>
              <a:defRPr b="1" i="0">
                <a:solidFill>
                  <a:schemeClr val="bg1"/>
                </a:solidFill>
                <a:latin typeface="Raleway" panose="020B0503030101060003" pitchFamily="34" charset="77"/>
              </a:defRPr>
            </a:lvl1pPr>
          </a:lstStyle>
          <a:p>
            <a:pPr lvl="0"/>
            <a:r>
              <a:rPr lang="en-GB" err="1"/>
              <a:t>compass.kinship.org.uk</a:t>
            </a:r>
            <a:endParaRPr lang="en-US"/>
          </a:p>
        </p:txBody>
      </p:sp>
      <p:sp>
        <p:nvSpPr>
          <p:cNvPr id="45" name="Freeform 44">
            <a:extLst>
              <a:ext uri="{FF2B5EF4-FFF2-40B4-BE49-F238E27FC236}">
                <a16:creationId xmlns:a16="http://schemas.microsoft.com/office/drawing/2014/main" id="{C652401F-FE09-CB52-4F53-2BE0136D31FA}"/>
              </a:ext>
            </a:extLst>
          </p:cNvPr>
          <p:cNvSpPr/>
          <p:nvPr userDrawn="1"/>
        </p:nvSpPr>
        <p:spPr>
          <a:xfrm>
            <a:off x="12184321" y="6858000"/>
            <a:ext cx="7679" cy="39709"/>
          </a:xfrm>
          <a:custGeom>
            <a:avLst/>
            <a:gdLst>
              <a:gd name="connsiteX0" fmla="*/ 0 w 7679"/>
              <a:gd name="connsiteY0" fmla="*/ 0 h 39709"/>
              <a:gd name="connsiteX1" fmla="*/ 7679 w 7679"/>
              <a:gd name="connsiteY1" fmla="*/ 0 h 39709"/>
              <a:gd name="connsiteX2" fmla="*/ 7679 w 7679"/>
              <a:gd name="connsiteY2" fmla="*/ 39709 h 39709"/>
              <a:gd name="connsiteX3" fmla="*/ 2596 w 7679"/>
              <a:gd name="connsiteY3" fmla="*/ 11246 h 39709"/>
              <a:gd name="connsiteX4" fmla="*/ 0 w 7679"/>
              <a:gd name="connsiteY4" fmla="*/ 0 h 39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9" h="39709">
                <a:moveTo>
                  <a:pt x="0" y="0"/>
                </a:moveTo>
                <a:lnTo>
                  <a:pt x="7679" y="0"/>
                </a:lnTo>
                <a:lnTo>
                  <a:pt x="7679" y="39709"/>
                </a:lnTo>
                <a:lnTo>
                  <a:pt x="2596" y="11246"/>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yellow and black sign with white text&#10;&#10;Description automatically generated">
            <a:extLst>
              <a:ext uri="{FF2B5EF4-FFF2-40B4-BE49-F238E27FC236}">
                <a16:creationId xmlns:a16="http://schemas.microsoft.com/office/drawing/2014/main" id="{07CF850A-4CC1-36C3-314B-773905C8DD7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498504" y="2121308"/>
            <a:ext cx="5194987" cy="2036307"/>
          </a:xfrm>
          <a:prstGeom prst="rect">
            <a:avLst/>
          </a:prstGeom>
        </p:spPr>
      </p:pic>
    </p:spTree>
    <p:extLst>
      <p:ext uri="{BB962C8B-B14F-4D97-AF65-F5344CB8AC3E}">
        <p14:creationId xmlns:p14="http://schemas.microsoft.com/office/powerpoint/2010/main" val="3584714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DF5297-64A6-76A0-86B3-BFE93CA1FD9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896"/>
            <a:ext cx="12192000" cy="6856207"/>
          </a:xfrm>
          <a:prstGeom prst="rect">
            <a:avLst/>
          </a:prstGeom>
        </p:spPr>
      </p:pic>
      <p:sp>
        <p:nvSpPr>
          <p:cNvPr id="20" name="Text Placeholder 6">
            <a:extLst>
              <a:ext uri="{FF2B5EF4-FFF2-40B4-BE49-F238E27FC236}">
                <a16:creationId xmlns:a16="http://schemas.microsoft.com/office/drawing/2014/main" id="{F5138AC3-C818-7ACE-37E8-07CB6C32ADE6}"/>
              </a:ext>
            </a:extLst>
          </p:cNvPr>
          <p:cNvSpPr>
            <a:spLocks noGrp="1"/>
          </p:cNvSpPr>
          <p:nvPr>
            <p:ph type="body" sz="quarter" idx="10"/>
          </p:nvPr>
        </p:nvSpPr>
        <p:spPr>
          <a:xfrm>
            <a:off x="515937" y="3338360"/>
            <a:ext cx="4985453" cy="2583790"/>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2">
            <a:extLst>
              <a:ext uri="{FF2B5EF4-FFF2-40B4-BE49-F238E27FC236}">
                <a16:creationId xmlns:a16="http://schemas.microsoft.com/office/drawing/2014/main" id="{5893C71D-CE02-3468-0D7F-7BC28B4D54EB}"/>
              </a:ext>
            </a:extLst>
          </p:cNvPr>
          <p:cNvSpPr>
            <a:spLocks noGrp="1"/>
          </p:cNvSpPr>
          <p:nvPr>
            <p:ph type="body" sz="quarter" idx="11" hasCustomPrompt="1"/>
          </p:nvPr>
        </p:nvSpPr>
        <p:spPr>
          <a:xfrm>
            <a:off x="515938" y="2347150"/>
            <a:ext cx="3690938" cy="495748"/>
          </a:xfrm>
        </p:spPr>
        <p:txBody>
          <a:bodyPr>
            <a:noAutofit/>
          </a:bodyPr>
          <a:lstStyle>
            <a:lvl1pPr marL="0" indent="0">
              <a:buNone/>
              <a:defRPr sz="3800" b="1" i="0">
                <a:solidFill>
                  <a:schemeClr val="accent1"/>
                </a:solidFill>
                <a:latin typeface="Prodigy Sans" pitchFamily="2" charset="77"/>
              </a:defRPr>
            </a:lvl1pPr>
          </a:lstStyle>
          <a:p>
            <a:pPr lvl="0"/>
            <a:r>
              <a:rPr lang="en-GB"/>
              <a:t>Title</a:t>
            </a:r>
            <a:endParaRPr lang="en-US"/>
          </a:p>
        </p:txBody>
      </p:sp>
      <p:pic>
        <p:nvPicPr>
          <p:cNvPr id="8" name="Picture 7" descr="A yellow and blue sign&#10;&#10;Description automatically generated">
            <a:extLst>
              <a:ext uri="{FF2B5EF4-FFF2-40B4-BE49-F238E27FC236}">
                <a16:creationId xmlns:a16="http://schemas.microsoft.com/office/drawing/2014/main" id="{D513A7E0-05BF-C742-DB19-2D7D0FDDFAA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935" y="0"/>
            <a:ext cx="5683383" cy="2227746"/>
          </a:xfrm>
          <a:prstGeom prst="rect">
            <a:avLst/>
          </a:prstGeom>
        </p:spPr>
      </p:pic>
    </p:spTree>
    <p:extLst>
      <p:ext uri="{BB962C8B-B14F-4D97-AF65-F5344CB8AC3E}">
        <p14:creationId xmlns:p14="http://schemas.microsoft.com/office/powerpoint/2010/main" val="25142787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pic>
        <p:nvPicPr>
          <p:cNvPr id="3" name="Picture 2" descr="A blue circle with a white circle in the middle&#10;&#10;Description automatically generated">
            <a:extLst>
              <a:ext uri="{FF2B5EF4-FFF2-40B4-BE49-F238E27FC236}">
                <a16:creationId xmlns:a16="http://schemas.microsoft.com/office/drawing/2014/main" id="{BBDABC5D-DD29-984A-9B39-94156DDE19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2B2D10A5-ABB3-7FE3-13E6-DAFCC942AB08}"/>
              </a:ext>
            </a:extLst>
          </p:cNvPr>
          <p:cNvSpPr>
            <a:spLocks noGrp="1"/>
          </p:cNvSpPr>
          <p:nvPr>
            <p:ph type="body" sz="quarter" idx="10"/>
          </p:nvPr>
        </p:nvSpPr>
        <p:spPr>
          <a:xfrm>
            <a:off x="515937" y="3806285"/>
            <a:ext cx="7458830" cy="258379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descr="A yellow and black sign with white text&#10;&#10;Description automatically generated">
            <a:extLst>
              <a:ext uri="{FF2B5EF4-FFF2-40B4-BE49-F238E27FC236}">
                <a16:creationId xmlns:a16="http://schemas.microsoft.com/office/drawing/2014/main" id="{8AF7F685-0520-C7D6-0342-E8A82DFF14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029" y="135083"/>
            <a:ext cx="4379370" cy="1716605"/>
          </a:xfrm>
          <a:prstGeom prst="rect">
            <a:avLst/>
          </a:prstGeom>
        </p:spPr>
      </p:pic>
      <p:sp>
        <p:nvSpPr>
          <p:cNvPr id="10" name="Text Placeholder 2">
            <a:extLst>
              <a:ext uri="{FF2B5EF4-FFF2-40B4-BE49-F238E27FC236}">
                <a16:creationId xmlns:a16="http://schemas.microsoft.com/office/drawing/2014/main" id="{0DAECB39-18F6-0AAD-F7A3-B0A1534E0B8E}"/>
              </a:ext>
            </a:extLst>
          </p:cNvPr>
          <p:cNvSpPr>
            <a:spLocks noGrp="1"/>
          </p:cNvSpPr>
          <p:nvPr>
            <p:ph type="body" sz="quarter" idx="12" hasCustomPrompt="1"/>
          </p:nvPr>
        </p:nvSpPr>
        <p:spPr>
          <a:xfrm>
            <a:off x="9465533" y="3090486"/>
            <a:ext cx="2210529" cy="495748"/>
          </a:xfrm>
        </p:spPr>
        <p:txBody>
          <a:bodyPr>
            <a:noAutofit/>
          </a:bodyPr>
          <a:lstStyle>
            <a:lvl1pPr marL="0" indent="0" algn="ctr">
              <a:buNone/>
              <a:defRPr sz="3800" b="1" i="0">
                <a:solidFill>
                  <a:schemeClr val="accent1"/>
                </a:solidFill>
                <a:latin typeface="Prodigy Sans" pitchFamily="2" charset="77"/>
              </a:defRPr>
            </a:lvl1pPr>
          </a:lstStyle>
          <a:p>
            <a:pPr lvl="0"/>
            <a:r>
              <a:rPr lang="en-GB"/>
              <a:t>Quote</a:t>
            </a:r>
            <a:endParaRPr lang="en-US"/>
          </a:p>
        </p:txBody>
      </p:sp>
      <p:sp>
        <p:nvSpPr>
          <p:cNvPr id="13" name="Title 6">
            <a:extLst>
              <a:ext uri="{FF2B5EF4-FFF2-40B4-BE49-F238E27FC236}">
                <a16:creationId xmlns:a16="http://schemas.microsoft.com/office/drawing/2014/main" id="{4E3C1C85-C4E4-9535-E895-328D66E37E4B}"/>
              </a:ext>
            </a:extLst>
          </p:cNvPr>
          <p:cNvSpPr>
            <a:spLocks noGrp="1"/>
          </p:cNvSpPr>
          <p:nvPr>
            <p:ph type="title"/>
          </p:nvPr>
        </p:nvSpPr>
        <p:spPr>
          <a:xfrm>
            <a:off x="583366" y="2012797"/>
            <a:ext cx="5512634" cy="1325563"/>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42745686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19AB26C0-3D13-F8C5-B797-4250CACDC6DA}"/>
              </a:ext>
            </a:extLst>
          </p:cNvPr>
          <p:cNvSpPr/>
          <p:nvPr userDrawn="1"/>
        </p:nvSpPr>
        <p:spPr>
          <a:xfrm>
            <a:off x="6400799" y="3095468"/>
            <a:ext cx="5791200" cy="3762532"/>
          </a:xfrm>
          <a:custGeom>
            <a:avLst/>
            <a:gdLst>
              <a:gd name="connsiteX0" fmla="*/ 3762532 w 5791200"/>
              <a:gd name="connsiteY0" fmla="*/ 0 h 3762532"/>
              <a:gd name="connsiteX1" fmla="*/ 5713542 w 5791200"/>
              <a:gd name="connsiteY1" fmla="*/ 544714 h 3762532"/>
              <a:gd name="connsiteX2" fmla="*/ 5791200 w 5791200"/>
              <a:gd name="connsiteY2" fmla="*/ 594500 h 3762532"/>
              <a:gd name="connsiteX3" fmla="*/ 5791200 w 5791200"/>
              <a:gd name="connsiteY3" fmla="*/ 3762532 h 3762532"/>
              <a:gd name="connsiteX4" fmla="*/ 0 w 5791200"/>
              <a:gd name="connsiteY4" fmla="*/ 3762532 h 3762532"/>
              <a:gd name="connsiteX5" fmla="*/ 3762532 w 5791200"/>
              <a:gd name="connsiteY5" fmla="*/ 0 h 3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3762532">
                <a:moveTo>
                  <a:pt x="3762532" y="0"/>
                </a:moveTo>
                <a:cubicBezTo>
                  <a:pt x="4476841" y="0"/>
                  <a:pt x="5144658" y="199053"/>
                  <a:pt x="5713542" y="544714"/>
                </a:cubicBezTo>
                <a:lnTo>
                  <a:pt x="5791200" y="594500"/>
                </a:lnTo>
                <a:lnTo>
                  <a:pt x="5791200" y="3762532"/>
                </a:lnTo>
                <a:lnTo>
                  <a:pt x="0" y="3762532"/>
                </a:lnTo>
                <a:cubicBezTo>
                  <a:pt x="0" y="1684543"/>
                  <a:pt x="1684543" y="0"/>
                  <a:pt x="3762532" y="0"/>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6">
            <a:extLst>
              <a:ext uri="{FF2B5EF4-FFF2-40B4-BE49-F238E27FC236}">
                <a16:creationId xmlns:a16="http://schemas.microsoft.com/office/drawing/2014/main" id="{D6581752-AB13-078D-43B8-05D7FBBFF140}"/>
              </a:ext>
            </a:extLst>
          </p:cNvPr>
          <p:cNvSpPr>
            <a:spLocks noGrp="1"/>
          </p:cNvSpPr>
          <p:nvPr>
            <p:ph type="title"/>
          </p:nvPr>
        </p:nvSpPr>
        <p:spPr>
          <a:xfrm>
            <a:off x="533401" y="585181"/>
            <a:ext cx="5257801" cy="1325563"/>
          </a:xfrm>
        </p:spPr>
        <p:txBody>
          <a:bodyPr/>
          <a:lstStyle/>
          <a:p>
            <a:r>
              <a:rPr lang="en-GB"/>
              <a:t>Click to edit Master title style</a:t>
            </a:r>
            <a:endParaRPr lang="en-US"/>
          </a:p>
        </p:txBody>
      </p:sp>
      <p:sp>
        <p:nvSpPr>
          <p:cNvPr id="6" name="Text Placeholder 11">
            <a:extLst>
              <a:ext uri="{FF2B5EF4-FFF2-40B4-BE49-F238E27FC236}">
                <a16:creationId xmlns:a16="http://schemas.microsoft.com/office/drawing/2014/main" id="{CE9F9CD2-047C-E5D6-3233-52E9AB25077F}"/>
              </a:ext>
            </a:extLst>
          </p:cNvPr>
          <p:cNvSpPr>
            <a:spLocks noGrp="1"/>
          </p:cNvSpPr>
          <p:nvPr>
            <p:ph type="body" sz="quarter" idx="10"/>
          </p:nvPr>
        </p:nvSpPr>
        <p:spPr>
          <a:xfrm>
            <a:off x="533401" y="2398382"/>
            <a:ext cx="5412699" cy="23669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6" name="Picture 25" descr="A yellow and blue sign&#10;&#10;Description automatically generated">
            <a:extLst>
              <a:ext uri="{FF2B5EF4-FFF2-40B4-BE49-F238E27FC236}">
                <a16:creationId xmlns:a16="http://schemas.microsoft.com/office/drawing/2014/main" id="{07D9A233-98FA-EA11-0754-13F6A9337A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pic>
        <p:nvPicPr>
          <p:cNvPr id="4" name="Picture 3" descr="A person and child hugging&#10;&#10;AI-generated content may be incorrect.">
            <a:extLst>
              <a:ext uri="{FF2B5EF4-FFF2-40B4-BE49-F238E27FC236}">
                <a16:creationId xmlns:a16="http://schemas.microsoft.com/office/drawing/2014/main" id="{9E184FB1-5323-5EA6-8EB9-C0D703720A2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156594" y="1258413"/>
            <a:ext cx="6035406" cy="5599587"/>
          </a:xfrm>
          <a:prstGeom prst="rect">
            <a:avLst/>
          </a:prstGeom>
        </p:spPr>
      </p:pic>
    </p:spTree>
    <p:extLst>
      <p:ext uri="{BB962C8B-B14F-4D97-AF65-F5344CB8AC3E}">
        <p14:creationId xmlns:p14="http://schemas.microsoft.com/office/powerpoint/2010/main" val="12116516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ABF16994-8446-BD1D-3839-FCA28FEE35CA}"/>
              </a:ext>
            </a:extLst>
          </p:cNvPr>
          <p:cNvSpPr/>
          <p:nvPr userDrawn="1"/>
        </p:nvSpPr>
        <p:spPr>
          <a:xfrm>
            <a:off x="459406" y="5497379"/>
            <a:ext cx="11273188" cy="942343"/>
          </a:xfrm>
          <a:prstGeom prst="roundRect">
            <a:avLst>
              <a:gd name="adj" fmla="val 45228"/>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3FF0E2C0-608E-99C1-78CB-1F9497F7178B}"/>
              </a:ext>
            </a:extLst>
          </p:cNvPr>
          <p:cNvSpPr>
            <a:spLocks noGrp="1"/>
          </p:cNvSpPr>
          <p:nvPr>
            <p:ph type="body" sz="quarter" idx="10"/>
          </p:nvPr>
        </p:nvSpPr>
        <p:spPr>
          <a:xfrm>
            <a:off x="515938" y="2152172"/>
            <a:ext cx="5791201" cy="291074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Freeform 1">
            <a:extLst>
              <a:ext uri="{FF2B5EF4-FFF2-40B4-BE49-F238E27FC236}">
                <a16:creationId xmlns:a16="http://schemas.microsoft.com/office/drawing/2014/main" id="{803CDBF5-75EE-1A8B-DCDA-C849A5981051}"/>
              </a:ext>
            </a:extLst>
          </p:cNvPr>
          <p:cNvSpPr/>
          <p:nvPr userDrawn="1"/>
        </p:nvSpPr>
        <p:spPr>
          <a:xfrm>
            <a:off x="6400799" y="3095468"/>
            <a:ext cx="5791200" cy="3762532"/>
          </a:xfrm>
          <a:custGeom>
            <a:avLst/>
            <a:gdLst>
              <a:gd name="connsiteX0" fmla="*/ 3762532 w 5791200"/>
              <a:gd name="connsiteY0" fmla="*/ 0 h 3762532"/>
              <a:gd name="connsiteX1" fmla="*/ 5713542 w 5791200"/>
              <a:gd name="connsiteY1" fmla="*/ 544714 h 3762532"/>
              <a:gd name="connsiteX2" fmla="*/ 5791200 w 5791200"/>
              <a:gd name="connsiteY2" fmla="*/ 594500 h 3762532"/>
              <a:gd name="connsiteX3" fmla="*/ 5791200 w 5791200"/>
              <a:gd name="connsiteY3" fmla="*/ 3762532 h 3762532"/>
              <a:gd name="connsiteX4" fmla="*/ 0 w 5791200"/>
              <a:gd name="connsiteY4" fmla="*/ 3762532 h 3762532"/>
              <a:gd name="connsiteX5" fmla="*/ 3762532 w 5791200"/>
              <a:gd name="connsiteY5" fmla="*/ 0 h 3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3762532">
                <a:moveTo>
                  <a:pt x="3762532" y="0"/>
                </a:moveTo>
                <a:cubicBezTo>
                  <a:pt x="4476841" y="0"/>
                  <a:pt x="5144658" y="199053"/>
                  <a:pt x="5713542" y="544714"/>
                </a:cubicBezTo>
                <a:lnTo>
                  <a:pt x="5791200" y="594500"/>
                </a:lnTo>
                <a:lnTo>
                  <a:pt x="5791200" y="3762532"/>
                </a:lnTo>
                <a:lnTo>
                  <a:pt x="0" y="3762532"/>
                </a:lnTo>
                <a:cubicBezTo>
                  <a:pt x="0" y="1684543"/>
                  <a:pt x="1684543" y="0"/>
                  <a:pt x="3762532" y="0"/>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A yellow and blue sign&#10;&#10;Description automatically generated">
            <a:extLst>
              <a:ext uri="{FF2B5EF4-FFF2-40B4-BE49-F238E27FC236}">
                <a16:creationId xmlns:a16="http://schemas.microsoft.com/office/drawing/2014/main" id="{AE064F57-603C-EE21-F769-4F47AB9ED1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947394"/>
            <a:ext cx="5210305" cy="2042311"/>
          </a:xfrm>
          <a:prstGeom prst="rect">
            <a:avLst/>
          </a:prstGeom>
        </p:spPr>
      </p:pic>
      <p:sp>
        <p:nvSpPr>
          <p:cNvPr id="18" name="Title 6">
            <a:extLst>
              <a:ext uri="{FF2B5EF4-FFF2-40B4-BE49-F238E27FC236}">
                <a16:creationId xmlns:a16="http://schemas.microsoft.com/office/drawing/2014/main" id="{F491E739-7B8C-5268-A571-5B54119278DA}"/>
              </a:ext>
            </a:extLst>
          </p:cNvPr>
          <p:cNvSpPr>
            <a:spLocks noGrp="1"/>
          </p:cNvSpPr>
          <p:nvPr>
            <p:ph type="title"/>
          </p:nvPr>
        </p:nvSpPr>
        <p:spPr>
          <a:xfrm>
            <a:off x="515938" y="618152"/>
            <a:ext cx="9747178" cy="812788"/>
          </a:xfrm>
        </p:spPr>
        <p:txBody>
          <a:bodyPr/>
          <a:lstStyle/>
          <a:p>
            <a:r>
              <a:rPr lang="en-GB"/>
              <a:t>Click to edit Master title style</a:t>
            </a:r>
            <a:endParaRPr lang="en-US"/>
          </a:p>
        </p:txBody>
      </p:sp>
      <p:pic>
        <p:nvPicPr>
          <p:cNvPr id="3" name="Picture 2" descr="A person and child hugging&#10;&#10;AI-generated content may be incorrect.">
            <a:extLst>
              <a:ext uri="{FF2B5EF4-FFF2-40B4-BE49-F238E27FC236}">
                <a16:creationId xmlns:a16="http://schemas.microsoft.com/office/drawing/2014/main" id="{466AB46B-724E-6995-CB87-09DDE09D512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156594" y="1258413"/>
            <a:ext cx="6035406" cy="5599587"/>
          </a:xfrm>
          <a:prstGeom prst="rect">
            <a:avLst/>
          </a:prstGeom>
        </p:spPr>
      </p:pic>
    </p:spTree>
    <p:extLst>
      <p:ext uri="{BB962C8B-B14F-4D97-AF65-F5344CB8AC3E}">
        <p14:creationId xmlns:p14="http://schemas.microsoft.com/office/powerpoint/2010/main" val="3336947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0774D-B401-5BCD-5D2E-1A9AD761E59C}"/>
              </a:ext>
            </a:extLst>
          </p:cNvPr>
          <p:cNvSpPr/>
          <p:nvPr userDrawn="1"/>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11EF4AD-F1F0-6993-7BA3-9AFE00E0B97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77999" y="-169848"/>
            <a:ext cx="7114000" cy="7197695"/>
          </a:xfrm>
          <a:prstGeom prst="rect">
            <a:avLst/>
          </a:prstGeom>
        </p:spPr>
      </p:pic>
      <p:sp>
        <p:nvSpPr>
          <p:cNvPr id="5" name="Subtitle 2">
            <a:extLst>
              <a:ext uri="{FF2B5EF4-FFF2-40B4-BE49-F238E27FC236}">
                <a16:creationId xmlns:a16="http://schemas.microsoft.com/office/drawing/2014/main" id="{5228271F-9167-BE1F-311F-006527B2B5A7}"/>
              </a:ext>
            </a:extLst>
          </p:cNvPr>
          <p:cNvSpPr>
            <a:spLocks noGrp="1"/>
          </p:cNvSpPr>
          <p:nvPr>
            <p:ph type="subTitle" idx="1"/>
          </p:nvPr>
        </p:nvSpPr>
        <p:spPr>
          <a:xfrm>
            <a:off x="515710" y="5660393"/>
            <a:ext cx="4880021" cy="42915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6" name="Title 6">
            <a:extLst>
              <a:ext uri="{FF2B5EF4-FFF2-40B4-BE49-F238E27FC236}">
                <a16:creationId xmlns:a16="http://schemas.microsoft.com/office/drawing/2014/main" id="{162BA771-A255-8F3C-82C8-57A1C392BBAB}"/>
              </a:ext>
            </a:extLst>
          </p:cNvPr>
          <p:cNvSpPr>
            <a:spLocks noGrp="1"/>
          </p:cNvSpPr>
          <p:nvPr>
            <p:ph type="title"/>
          </p:nvPr>
        </p:nvSpPr>
        <p:spPr>
          <a:xfrm>
            <a:off x="515710" y="4177361"/>
            <a:ext cx="5329918" cy="1325563"/>
          </a:xfrm>
        </p:spPr>
        <p:txBody>
          <a:bodyPr/>
          <a:lstStyle>
            <a:lvl1pPr algn="l">
              <a:defRPr>
                <a:solidFill>
                  <a:schemeClr val="bg1"/>
                </a:solidFill>
              </a:defRPr>
            </a:lvl1pPr>
          </a:lstStyle>
          <a:p>
            <a:r>
              <a:rPr lang="en-GB"/>
              <a:t>Click to edit Master title style</a:t>
            </a:r>
            <a:endParaRPr lang="en-US"/>
          </a:p>
        </p:txBody>
      </p:sp>
      <p:sp>
        <p:nvSpPr>
          <p:cNvPr id="12" name="Rectangle 11">
            <a:extLst>
              <a:ext uri="{FF2B5EF4-FFF2-40B4-BE49-F238E27FC236}">
                <a16:creationId xmlns:a16="http://schemas.microsoft.com/office/drawing/2014/main" id="{E8709680-E889-CC21-36B6-5403471D870D}"/>
              </a:ext>
            </a:extLst>
          </p:cNvPr>
          <p:cNvSpPr/>
          <p:nvPr userDrawn="1"/>
        </p:nvSpPr>
        <p:spPr>
          <a:xfrm>
            <a:off x="11676290" y="3039893"/>
            <a:ext cx="515710" cy="74543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yellow and black sign with white text&#10;&#10;Description automatically generated">
            <a:extLst>
              <a:ext uri="{FF2B5EF4-FFF2-40B4-BE49-F238E27FC236}">
                <a16:creationId xmlns:a16="http://schemas.microsoft.com/office/drawing/2014/main" id="{687425FA-4E9D-27A4-3401-D6F46C4C281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2245" y="0"/>
            <a:ext cx="5683383" cy="2227746"/>
          </a:xfrm>
          <a:prstGeom prst="rect">
            <a:avLst/>
          </a:prstGeom>
        </p:spPr>
      </p:pic>
    </p:spTree>
    <p:extLst>
      <p:ext uri="{BB962C8B-B14F-4D97-AF65-F5344CB8AC3E}">
        <p14:creationId xmlns:p14="http://schemas.microsoft.com/office/powerpoint/2010/main" val="39995052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pic>
        <p:nvPicPr>
          <p:cNvPr id="4" name="Picture 3" descr="A blue and orange circle&#10;&#10;Description automatically generated">
            <a:extLst>
              <a:ext uri="{FF2B5EF4-FFF2-40B4-BE49-F238E27FC236}">
                <a16:creationId xmlns:a16="http://schemas.microsoft.com/office/drawing/2014/main" id="{C05E2336-C7A0-312B-D14B-955CF34CFAD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213579" cy="6870138"/>
          </a:xfrm>
          <a:prstGeom prst="rect">
            <a:avLst/>
          </a:prstGeom>
        </p:spPr>
      </p:pic>
      <p:sp>
        <p:nvSpPr>
          <p:cNvPr id="7" name="Text Placeholder 6">
            <a:extLst>
              <a:ext uri="{FF2B5EF4-FFF2-40B4-BE49-F238E27FC236}">
                <a16:creationId xmlns:a16="http://schemas.microsoft.com/office/drawing/2014/main" id="{2B2D10A5-ABB3-7FE3-13E6-DAFCC942AB08}"/>
              </a:ext>
            </a:extLst>
          </p:cNvPr>
          <p:cNvSpPr>
            <a:spLocks noGrp="1"/>
          </p:cNvSpPr>
          <p:nvPr>
            <p:ph type="body" sz="quarter" idx="10"/>
          </p:nvPr>
        </p:nvSpPr>
        <p:spPr>
          <a:xfrm>
            <a:off x="515937" y="3806285"/>
            <a:ext cx="7458830" cy="258379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descr="A yellow and black sign with white text&#10;&#10;Description automatically generated">
            <a:extLst>
              <a:ext uri="{FF2B5EF4-FFF2-40B4-BE49-F238E27FC236}">
                <a16:creationId xmlns:a16="http://schemas.microsoft.com/office/drawing/2014/main" id="{8AF7F685-0520-C7D6-0342-E8A82DFF14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029" y="135083"/>
            <a:ext cx="4379370" cy="1716605"/>
          </a:xfrm>
          <a:prstGeom prst="rect">
            <a:avLst/>
          </a:prstGeom>
        </p:spPr>
      </p:pic>
      <p:sp>
        <p:nvSpPr>
          <p:cNvPr id="10" name="Text Placeholder 2">
            <a:extLst>
              <a:ext uri="{FF2B5EF4-FFF2-40B4-BE49-F238E27FC236}">
                <a16:creationId xmlns:a16="http://schemas.microsoft.com/office/drawing/2014/main" id="{0DAECB39-18F6-0AAD-F7A3-B0A1534E0B8E}"/>
              </a:ext>
            </a:extLst>
          </p:cNvPr>
          <p:cNvSpPr>
            <a:spLocks noGrp="1"/>
          </p:cNvSpPr>
          <p:nvPr>
            <p:ph type="body" sz="quarter" idx="12" hasCustomPrompt="1"/>
          </p:nvPr>
        </p:nvSpPr>
        <p:spPr>
          <a:xfrm>
            <a:off x="9465533" y="3090486"/>
            <a:ext cx="2210529" cy="495748"/>
          </a:xfrm>
        </p:spPr>
        <p:txBody>
          <a:bodyPr>
            <a:noAutofit/>
          </a:bodyPr>
          <a:lstStyle>
            <a:lvl1pPr marL="0" indent="0" algn="ctr">
              <a:buNone/>
              <a:defRPr sz="3800" b="1" i="0">
                <a:solidFill>
                  <a:schemeClr val="accent1"/>
                </a:solidFill>
                <a:latin typeface="Prodigy Sans" pitchFamily="2" charset="77"/>
              </a:defRPr>
            </a:lvl1pPr>
          </a:lstStyle>
          <a:p>
            <a:pPr lvl="0"/>
            <a:r>
              <a:rPr lang="en-GB"/>
              <a:t>Quote</a:t>
            </a:r>
            <a:endParaRPr lang="en-US"/>
          </a:p>
        </p:txBody>
      </p:sp>
      <p:sp>
        <p:nvSpPr>
          <p:cNvPr id="13" name="Title 6">
            <a:extLst>
              <a:ext uri="{FF2B5EF4-FFF2-40B4-BE49-F238E27FC236}">
                <a16:creationId xmlns:a16="http://schemas.microsoft.com/office/drawing/2014/main" id="{4E3C1C85-C4E4-9535-E895-328D66E37E4B}"/>
              </a:ext>
            </a:extLst>
          </p:cNvPr>
          <p:cNvSpPr>
            <a:spLocks noGrp="1"/>
          </p:cNvSpPr>
          <p:nvPr>
            <p:ph type="title"/>
          </p:nvPr>
        </p:nvSpPr>
        <p:spPr>
          <a:xfrm>
            <a:off x="583366" y="2012797"/>
            <a:ext cx="5512634" cy="1325563"/>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1226529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19AB26C0-3D13-F8C5-B797-4250CACDC6DA}"/>
              </a:ext>
            </a:extLst>
          </p:cNvPr>
          <p:cNvSpPr/>
          <p:nvPr userDrawn="1"/>
        </p:nvSpPr>
        <p:spPr>
          <a:xfrm>
            <a:off x="6400799" y="3095468"/>
            <a:ext cx="5791200" cy="3762532"/>
          </a:xfrm>
          <a:custGeom>
            <a:avLst/>
            <a:gdLst>
              <a:gd name="connsiteX0" fmla="*/ 3762532 w 5791200"/>
              <a:gd name="connsiteY0" fmla="*/ 0 h 3762532"/>
              <a:gd name="connsiteX1" fmla="*/ 5713542 w 5791200"/>
              <a:gd name="connsiteY1" fmla="*/ 544714 h 3762532"/>
              <a:gd name="connsiteX2" fmla="*/ 5791200 w 5791200"/>
              <a:gd name="connsiteY2" fmla="*/ 594500 h 3762532"/>
              <a:gd name="connsiteX3" fmla="*/ 5791200 w 5791200"/>
              <a:gd name="connsiteY3" fmla="*/ 3762532 h 3762532"/>
              <a:gd name="connsiteX4" fmla="*/ 0 w 5791200"/>
              <a:gd name="connsiteY4" fmla="*/ 3762532 h 3762532"/>
              <a:gd name="connsiteX5" fmla="*/ 3762532 w 5791200"/>
              <a:gd name="connsiteY5" fmla="*/ 0 h 3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3762532">
                <a:moveTo>
                  <a:pt x="3762532" y="0"/>
                </a:moveTo>
                <a:cubicBezTo>
                  <a:pt x="4476841" y="0"/>
                  <a:pt x="5144658" y="199053"/>
                  <a:pt x="5713542" y="544714"/>
                </a:cubicBezTo>
                <a:lnTo>
                  <a:pt x="5791200" y="594500"/>
                </a:lnTo>
                <a:lnTo>
                  <a:pt x="5791200" y="3762532"/>
                </a:lnTo>
                <a:lnTo>
                  <a:pt x="0" y="3762532"/>
                </a:lnTo>
                <a:cubicBezTo>
                  <a:pt x="0" y="1684543"/>
                  <a:pt x="1684543" y="0"/>
                  <a:pt x="3762532"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6">
            <a:extLst>
              <a:ext uri="{FF2B5EF4-FFF2-40B4-BE49-F238E27FC236}">
                <a16:creationId xmlns:a16="http://schemas.microsoft.com/office/drawing/2014/main" id="{D6581752-AB13-078D-43B8-05D7FBBFF140}"/>
              </a:ext>
            </a:extLst>
          </p:cNvPr>
          <p:cNvSpPr>
            <a:spLocks noGrp="1"/>
          </p:cNvSpPr>
          <p:nvPr>
            <p:ph type="title"/>
          </p:nvPr>
        </p:nvSpPr>
        <p:spPr>
          <a:xfrm>
            <a:off x="533401" y="585181"/>
            <a:ext cx="5257801" cy="1325563"/>
          </a:xfrm>
        </p:spPr>
        <p:txBody>
          <a:bodyPr/>
          <a:lstStyle/>
          <a:p>
            <a:r>
              <a:rPr lang="en-GB"/>
              <a:t>Click to edit Master title style</a:t>
            </a:r>
            <a:endParaRPr lang="en-US"/>
          </a:p>
        </p:txBody>
      </p:sp>
      <p:sp>
        <p:nvSpPr>
          <p:cNvPr id="6" name="Text Placeholder 11">
            <a:extLst>
              <a:ext uri="{FF2B5EF4-FFF2-40B4-BE49-F238E27FC236}">
                <a16:creationId xmlns:a16="http://schemas.microsoft.com/office/drawing/2014/main" id="{CE9F9CD2-047C-E5D6-3233-52E9AB25077F}"/>
              </a:ext>
            </a:extLst>
          </p:cNvPr>
          <p:cNvSpPr>
            <a:spLocks noGrp="1"/>
          </p:cNvSpPr>
          <p:nvPr>
            <p:ph type="body" sz="quarter" idx="10"/>
          </p:nvPr>
        </p:nvSpPr>
        <p:spPr>
          <a:xfrm>
            <a:off x="533401" y="2398382"/>
            <a:ext cx="5412699" cy="23669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6" name="Picture 25" descr="A yellow and blue sign&#10;&#10;Description automatically generated">
            <a:extLst>
              <a:ext uri="{FF2B5EF4-FFF2-40B4-BE49-F238E27FC236}">
                <a16:creationId xmlns:a16="http://schemas.microsoft.com/office/drawing/2014/main" id="{07D9A233-98FA-EA11-0754-13F6A9337A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pic>
        <p:nvPicPr>
          <p:cNvPr id="7" name="Picture 6">
            <a:extLst>
              <a:ext uri="{FF2B5EF4-FFF2-40B4-BE49-F238E27FC236}">
                <a16:creationId xmlns:a16="http://schemas.microsoft.com/office/drawing/2014/main" id="{043FAE50-6F24-30EB-436C-AF4DD794AE6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050477" y="1609570"/>
            <a:ext cx="4973201" cy="5248189"/>
          </a:xfrm>
          <a:prstGeom prst="rect">
            <a:avLst/>
          </a:prstGeom>
        </p:spPr>
      </p:pic>
    </p:spTree>
    <p:extLst>
      <p:ext uri="{BB962C8B-B14F-4D97-AF65-F5344CB8AC3E}">
        <p14:creationId xmlns:p14="http://schemas.microsoft.com/office/powerpoint/2010/main" val="3971701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pic>
        <p:nvPicPr>
          <p:cNvPr id="7" name="Picture 6" descr="A black and orange background&#10;&#10;Description automatically generated">
            <a:extLst>
              <a:ext uri="{FF2B5EF4-FFF2-40B4-BE49-F238E27FC236}">
                <a16:creationId xmlns:a16="http://schemas.microsoft.com/office/drawing/2014/main" id="{A9A09E64-37B0-2C3B-3E12-B7B6FFD2529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Text Placeholder 2">
            <a:extLst>
              <a:ext uri="{FF2B5EF4-FFF2-40B4-BE49-F238E27FC236}">
                <a16:creationId xmlns:a16="http://schemas.microsoft.com/office/drawing/2014/main" id="{B2DE72DE-B296-9E1C-1B3F-43D5E1FCD8A0}"/>
              </a:ext>
            </a:extLst>
          </p:cNvPr>
          <p:cNvSpPr>
            <a:spLocks noGrp="1"/>
          </p:cNvSpPr>
          <p:nvPr>
            <p:ph idx="1"/>
          </p:nvPr>
        </p:nvSpPr>
        <p:spPr>
          <a:xfrm>
            <a:off x="583368" y="2396154"/>
            <a:ext cx="6812751" cy="36298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6">
            <a:extLst>
              <a:ext uri="{FF2B5EF4-FFF2-40B4-BE49-F238E27FC236}">
                <a16:creationId xmlns:a16="http://schemas.microsoft.com/office/drawing/2014/main" id="{E7294A03-54B8-BE74-C099-6D47E4C6CA07}"/>
              </a:ext>
            </a:extLst>
          </p:cNvPr>
          <p:cNvSpPr>
            <a:spLocks noGrp="1"/>
          </p:cNvSpPr>
          <p:nvPr>
            <p:ph type="title"/>
          </p:nvPr>
        </p:nvSpPr>
        <p:spPr>
          <a:xfrm>
            <a:off x="583366" y="669057"/>
            <a:ext cx="5512634" cy="1325563"/>
          </a:xfrm>
        </p:spPr>
        <p:txBody>
          <a:bodyPr/>
          <a:lstStyle>
            <a:lvl1pPr marL="0" marR="0" indent="0" algn="l" defTabSz="914400" rtl="0" eaLnBrk="1" fontAlgn="auto" latinLnBrk="0" hangingPunct="1">
              <a:lnSpc>
                <a:spcPct val="90000"/>
              </a:lnSpc>
              <a:spcBef>
                <a:spcPct val="0"/>
              </a:spcBef>
              <a:spcAft>
                <a:spcPts val="0"/>
              </a:spcAft>
              <a:buClrTx/>
              <a:buSzTx/>
              <a:buFontTx/>
              <a:buNone/>
              <a:tabLst/>
              <a:defRPr b="1" i="0">
                <a:latin typeface="Prodigy Sans ExtraBold" pitchFamily="2" charset="77"/>
              </a:defRPr>
            </a:lvl1pPr>
          </a:lstStyle>
          <a:p>
            <a:r>
              <a:rPr kumimoji="0" lang="en-GB" sz="4400" b="0" i="0" u="none" strike="noStrike" kern="1200" cap="none" spc="0" normalizeH="0" baseline="0" noProof="0">
                <a:ln>
                  <a:noFill/>
                </a:ln>
                <a:solidFill>
                  <a:srgbClr val="32364D"/>
                </a:solidFill>
                <a:effectLst/>
                <a:uLnTx/>
                <a:uFillTx/>
                <a:latin typeface="Prodigy Sans Black" pitchFamily="2" charset="77"/>
                <a:ea typeface="+mj-ea"/>
                <a:cs typeface="+mj-cs"/>
              </a:rPr>
              <a:t>Click to edit Master title style</a:t>
            </a:r>
            <a:endParaRPr lang="en-US"/>
          </a:p>
        </p:txBody>
      </p:sp>
      <p:pic>
        <p:nvPicPr>
          <p:cNvPr id="15" name="Picture 14" descr="A yellow and blue sign&#10;&#10;Description automatically generated">
            <a:extLst>
              <a:ext uri="{FF2B5EF4-FFF2-40B4-BE49-F238E27FC236}">
                <a16:creationId xmlns:a16="http://schemas.microsoft.com/office/drawing/2014/main" id="{C95A1E3A-CB62-B3DD-3C96-6AE181FC018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
        <p:nvSpPr>
          <p:cNvPr id="2" name="Oval 1">
            <a:extLst>
              <a:ext uri="{FF2B5EF4-FFF2-40B4-BE49-F238E27FC236}">
                <a16:creationId xmlns:a16="http://schemas.microsoft.com/office/drawing/2014/main" id="{FB644B6C-E38B-F0F9-0B25-ABB8ACBE4D31}"/>
              </a:ext>
            </a:extLst>
          </p:cNvPr>
          <p:cNvSpPr/>
          <p:nvPr userDrawn="1"/>
        </p:nvSpPr>
        <p:spPr>
          <a:xfrm>
            <a:off x="7872948" y="2192941"/>
            <a:ext cx="3547503" cy="354750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D009C15E-5CCF-B3DB-2351-1BABC0A98B53}"/>
              </a:ext>
            </a:extLst>
          </p:cNvPr>
          <p:cNvSpPr>
            <a:spLocks noGrp="1"/>
          </p:cNvSpPr>
          <p:nvPr>
            <p:ph type="body" sz="quarter" idx="12" hasCustomPrompt="1"/>
          </p:nvPr>
        </p:nvSpPr>
        <p:spPr>
          <a:xfrm>
            <a:off x="8541434" y="3718818"/>
            <a:ext cx="2210529" cy="495748"/>
          </a:xfrm>
        </p:spPr>
        <p:txBody>
          <a:bodyPr>
            <a:noAutofit/>
          </a:bodyPr>
          <a:lstStyle>
            <a:lvl1pPr marL="0" indent="0" algn="ctr">
              <a:buNone/>
              <a:defRPr sz="3800" b="1" i="0">
                <a:solidFill>
                  <a:schemeClr val="tx2"/>
                </a:solidFill>
                <a:latin typeface="Prodigy Sans" pitchFamily="2" charset="77"/>
              </a:defRPr>
            </a:lvl1pPr>
          </a:lstStyle>
          <a:p>
            <a:pPr lvl="0"/>
            <a:r>
              <a:rPr lang="en-GB"/>
              <a:t>Quote</a:t>
            </a:r>
            <a:endParaRPr lang="en-US"/>
          </a:p>
        </p:txBody>
      </p:sp>
    </p:spTree>
    <p:extLst>
      <p:ext uri="{BB962C8B-B14F-4D97-AF65-F5344CB8AC3E}">
        <p14:creationId xmlns:p14="http://schemas.microsoft.com/office/powerpoint/2010/main" val="42480219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0774D-B401-5BCD-5D2E-1A9AD761E59C}"/>
              </a:ext>
            </a:extLst>
          </p:cNvPr>
          <p:cNvSpPr/>
          <p:nvPr userDrawn="1"/>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03CFB42-D735-49E5-412F-9EF1F9A7C71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81709" y="-171339"/>
            <a:ext cx="7110291" cy="7200676"/>
          </a:xfrm>
          <a:prstGeom prst="rect">
            <a:avLst/>
          </a:prstGeom>
        </p:spPr>
      </p:pic>
      <p:sp>
        <p:nvSpPr>
          <p:cNvPr id="3" name="Subtitle 2">
            <a:extLst>
              <a:ext uri="{FF2B5EF4-FFF2-40B4-BE49-F238E27FC236}">
                <a16:creationId xmlns:a16="http://schemas.microsoft.com/office/drawing/2014/main" id="{5AE59A85-A893-EBE6-2C44-7CE090A3B263}"/>
              </a:ext>
            </a:extLst>
          </p:cNvPr>
          <p:cNvSpPr>
            <a:spLocks noGrp="1"/>
          </p:cNvSpPr>
          <p:nvPr>
            <p:ph type="subTitle" idx="1"/>
          </p:nvPr>
        </p:nvSpPr>
        <p:spPr>
          <a:xfrm>
            <a:off x="515710" y="5660393"/>
            <a:ext cx="4880021" cy="42915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Title 6">
            <a:extLst>
              <a:ext uri="{FF2B5EF4-FFF2-40B4-BE49-F238E27FC236}">
                <a16:creationId xmlns:a16="http://schemas.microsoft.com/office/drawing/2014/main" id="{CE12ED22-1C25-7164-4D67-9B4EFB1C49BC}"/>
              </a:ext>
            </a:extLst>
          </p:cNvPr>
          <p:cNvSpPr>
            <a:spLocks noGrp="1"/>
          </p:cNvSpPr>
          <p:nvPr>
            <p:ph type="title"/>
          </p:nvPr>
        </p:nvSpPr>
        <p:spPr>
          <a:xfrm>
            <a:off x="515710" y="4177361"/>
            <a:ext cx="5329918" cy="1325563"/>
          </a:xfrm>
        </p:spPr>
        <p:txBody>
          <a:bodyPr/>
          <a:lstStyle>
            <a:lvl1pPr algn="l">
              <a:defRPr>
                <a:solidFill>
                  <a:schemeClr val="bg1"/>
                </a:solidFill>
              </a:defRPr>
            </a:lvl1pPr>
          </a:lstStyle>
          <a:p>
            <a:r>
              <a:rPr lang="en-GB"/>
              <a:t>Click to edit Master title style</a:t>
            </a:r>
            <a:endParaRPr lang="en-US"/>
          </a:p>
        </p:txBody>
      </p:sp>
      <p:pic>
        <p:nvPicPr>
          <p:cNvPr id="13" name="Picture 12" descr="A yellow and black sign with white text&#10;&#10;Description automatically generated">
            <a:extLst>
              <a:ext uri="{FF2B5EF4-FFF2-40B4-BE49-F238E27FC236}">
                <a16:creationId xmlns:a16="http://schemas.microsoft.com/office/drawing/2014/main" id="{8A4839D9-FE1D-4C14-778F-5234A33AAAA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2245" y="0"/>
            <a:ext cx="5683383" cy="2227746"/>
          </a:xfrm>
          <a:prstGeom prst="rect">
            <a:avLst/>
          </a:prstGeom>
        </p:spPr>
      </p:pic>
    </p:spTree>
    <p:extLst>
      <p:ext uri="{BB962C8B-B14F-4D97-AF65-F5344CB8AC3E}">
        <p14:creationId xmlns:p14="http://schemas.microsoft.com/office/powerpoint/2010/main" val="17988916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0774D-B401-5BCD-5D2E-1A9AD761E59C}"/>
              </a:ext>
            </a:extLst>
          </p:cNvPr>
          <p:cNvSpPr/>
          <p:nvPr userDrawn="1"/>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11EF4AD-F1F0-6993-7BA3-9AFE00E0B97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77999" y="-169848"/>
            <a:ext cx="7114000" cy="7197695"/>
          </a:xfrm>
          <a:prstGeom prst="rect">
            <a:avLst/>
          </a:prstGeom>
        </p:spPr>
      </p:pic>
      <p:sp>
        <p:nvSpPr>
          <p:cNvPr id="5" name="Subtitle 2">
            <a:extLst>
              <a:ext uri="{FF2B5EF4-FFF2-40B4-BE49-F238E27FC236}">
                <a16:creationId xmlns:a16="http://schemas.microsoft.com/office/drawing/2014/main" id="{5228271F-9167-BE1F-311F-006527B2B5A7}"/>
              </a:ext>
            </a:extLst>
          </p:cNvPr>
          <p:cNvSpPr>
            <a:spLocks noGrp="1"/>
          </p:cNvSpPr>
          <p:nvPr>
            <p:ph type="subTitle" idx="1"/>
          </p:nvPr>
        </p:nvSpPr>
        <p:spPr>
          <a:xfrm>
            <a:off x="515710" y="5660393"/>
            <a:ext cx="4880021" cy="42915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6" name="Title 6">
            <a:extLst>
              <a:ext uri="{FF2B5EF4-FFF2-40B4-BE49-F238E27FC236}">
                <a16:creationId xmlns:a16="http://schemas.microsoft.com/office/drawing/2014/main" id="{162BA771-A255-8F3C-82C8-57A1C392BBAB}"/>
              </a:ext>
            </a:extLst>
          </p:cNvPr>
          <p:cNvSpPr>
            <a:spLocks noGrp="1"/>
          </p:cNvSpPr>
          <p:nvPr>
            <p:ph type="title"/>
          </p:nvPr>
        </p:nvSpPr>
        <p:spPr>
          <a:xfrm>
            <a:off x="515710" y="4177361"/>
            <a:ext cx="5329918" cy="1325563"/>
          </a:xfrm>
        </p:spPr>
        <p:txBody>
          <a:bodyPr/>
          <a:lstStyle>
            <a:lvl1pPr algn="l">
              <a:defRPr>
                <a:solidFill>
                  <a:schemeClr val="bg1"/>
                </a:solidFill>
              </a:defRPr>
            </a:lvl1pPr>
          </a:lstStyle>
          <a:p>
            <a:r>
              <a:rPr lang="en-GB"/>
              <a:t>Click to edit Master title style</a:t>
            </a:r>
            <a:endParaRPr lang="en-US"/>
          </a:p>
        </p:txBody>
      </p:sp>
      <p:sp>
        <p:nvSpPr>
          <p:cNvPr id="12" name="Rectangle 11">
            <a:extLst>
              <a:ext uri="{FF2B5EF4-FFF2-40B4-BE49-F238E27FC236}">
                <a16:creationId xmlns:a16="http://schemas.microsoft.com/office/drawing/2014/main" id="{E8709680-E889-CC21-36B6-5403471D870D}"/>
              </a:ext>
            </a:extLst>
          </p:cNvPr>
          <p:cNvSpPr/>
          <p:nvPr userDrawn="1"/>
        </p:nvSpPr>
        <p:spPr>
          <a:xfrm>
            <a:off x="11676290" y="3039893"/>
            <a:ext cx="515710" cy="74543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yellow and black sign with white text&#10;&#10;Description automatically generated">
            <a:extLst>
              <a:ext uri="{FF2B5EF4-FFF2-40B4-BE49-F238E27FC236}">
                <a16:creationId xmlns:a16="http://schemas.microsoft.com/office/drawing/2014/main" id="{687425FA-4E9D-27A4-3401-D6F46C4C281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2245" y="0"/>
            <a:ext cx="5683383" cy="2227746"/>
          </a:xfrm>
          <a:prstGeom prst="rect">
            <a:avLst/>
          </a:prstGeom>
        </p:spPr>
      </p:pic>
    </p:spTree>
    <p:extLst>
      <p:ext uri="{BB962C8B-B14F-4D97-AF65-F5344CB8AC3E}">
        <p14:creationId xmlns:p14="http://schemas.microsoft.com/office/powerpoint/2010/main" val="27967367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0774D-B401-5BCD-5D2E-1A9AD761E59C}"/>
              </a:ext>
            </a:extLst>
          </p:cNvPr>
          <p:cNvSpPr/>
          <p:nvPr userDrawn="1"/>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F8D7085-4BA4-53FB-D701-1523D2DA6CB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35725" y="-191233"/>
            <a:ext cx="7156274" cy="7240466"/>
          </a:xfrm>
          <a:prstGeom prst="rect">
            <a:avLst/>
          </a:prstGeom>
        </p:spPr>
      </p:pic>
      <p:sp>
        <p:nvSpPr>
          <p:cNvPr id="4" name="Subtitle 2">
            <a:extLst>
              <a:ext uri="{FF2B5EF4-FFF2-40B4-BE49-F238E27FC236}">
                <a16:creationId xmlns:a16="http://schemas.microsoft.com/office/drawing/2014/main" id="{19250E90-A133-E28A-0134-2DDD72A42FA7}"/>
              </a:ext>
            </a:extLst>
          </p:cNvPr>
          <p:cNvSpPr>
            <a:spLocks noGrp="1"/>
          </p:cNvSpPr>
          <p:nvPr>
            <p:ph type="subTitle" idx="1"/>
          </p:nvPr>
        </p:nvSpPr>
        <p:spPr>
          <a:xfrm>
            <a:off x="515710" y="5660393"/>
            <a:ext cx="4880021" cy="42915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Title 6">
            <a:extLst>
              <a:ext uri="{FF2B5EF4-FFF2-40B4-BE49-F238E27FC236}">
                <a16:creationId xmlns:a16="http://schemas.microsoft.com/office/drawing/2014/main" id="{FBA4DCD0-A083-B807-D0F6-4EB4BFF3B6B6}"/>
              </a:ext>
            </a:extLst>
          </p:cNvPr>
          <p:cNvSpPr>
            <a:spLocks noGrp="1"/>
          </p:cNvSpPr>
          <p:nvPr>
            <p:ph type="title"/>
          </p:nvPr>
        </p:nvSpPr>
        <p:spPr>
          <a:xfrm>
            <a:off x="515710" y="4177361"/>
            <a:ext cx="5329918" cy="1325563"/>
          </a:xfrm>
        </p:spPr>
        <p:txBody>
          <a:bodyPr/>
          <a:lstStyle>
            <a:lvl1pPr algn="l">
              <a:defRPr>
                <a:solidFill>
                  <a:schemeClr val="bg1"/>
                </a:solidFill>
              </a:defRPr>
            </a:lvl1pPr>
          </a:lstStyle>
          <a:p>
            <a:r>
              <a:rPr lang="en-GB"/>
              <a:t>Click to edit Master title style</a:t>
            </a:r>
            <a:endParaRPr lang="en-US"/>
          </a:p>
        </p:txBody>
      </p:sp>
      <p:pic>
        <p:nvPicPr>
          <p:cNvPr id="8" name="Picture 7" descr="A yellow and black sign with white text&#10;&#10;Description automatically generated">
            <a:extLst>
              <a:ext uri="{FF2B5EF4-FFF2-40B4-BE49-F238E27FC236}">
                <a16:creationId xmlns:a16="http://schemas.microsoft.com/office/drawing/2014/main" id="{A19280B8-94D7-4D6F-B8BE-DF041B4AB17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2245" y="0"/>
            <a:ext cx="5683383" cy="2227746"/>
          </a:xfrm>
          <a:prstGeom prst="rect">
            <a:avLst/>
          </a:prstGeom>
        </p:spPr>
      </p:pic>
    </p:spTree>
    <p:extLst>
      <p:ext uri="{BB962C8B-B14F-4D97-AF65-F5344CB8AC3E}">
        <p14:creationId xmlns:p14="http://schemas.microsoft.com/office/powerpoint/2010/main" val="23264711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0774D-B401-5BCD-5D2E-1A9AD761E59C}"/>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5AE59A85-A893-EBE6-2C44-7CE090A3B263}"/>
              </a:ext>
            </a:extLst>
          </p:cNvPr>
          <p:cNvSpPr>
            <a:spLocks noGrp="1"/>
          </p:cNvSpPr>
          <p:nvPr>
            <p:ph type="subTitle" idx="1"/>
          </p:nvPr>
        </p:nvSpPr>
        <p:spPr>
          <a:xfrm>
            <a:off x="515938" y="5308623"/>
            <a:ext cx="4880021" cy="42915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Title 6">
            <a:extLst>
              <a:ext uri="{FF2B5EF4-FFF2-40B4-BE49-F238E27FC236}">
                <a16:creationId xmlns:a16="http://schemas.microsoft.com/office/drawing/2014/main" id="{CE12ED22-1C25-7164-4D67-9B4EFB1C49BC}"/>
              </a:ext>
            </a:extLst>
          </p:cNvPr>
          <p:cNvSpPr>
            <a:spLocks noGrp="1"/>
          </p:cNvSpPr>
          <p:nvPr>
            <p:ph type="title"/>
          </p:nvPr>
        </p:nvSpPr>
        <p:spPr>
          <a:xfrm>
            <a:off x="515938" y="3429000"/>
            <a:ext cx="8061591" cy="1325563"/>
          </a:xfrm>
        </p:spPr>
        <p:txBody>
          <a:bodyPr>
            <a:noAutofit/>
          </a:bodyPr>
          <a:lstStyle>
            <a:lvl1pPr>
              <a:defRPr sz="6600">
                <a:solidFill>
                  <a:schemeClr val="accent2"/>
                </a:solidFill>
              </a:defRPr>
            </a:lvl1pPr>
          </a:lstStyle>
          <a:p>
            <a:r>
              <a:rPr lang="en-GB"/>
              <a:t>Click to edit Master title style</a:t>
            </a:r>
            <a:endParaRPr lang="en-US"/>
          </a:p>
        </p:txBody>
      </p:sp>
      <p:pic>
        <p:nvPicPr>
          <p:cNvPr id="5" name="Picture 4" descr="A yellow and black sign with white text&#10;&#10;Description automatically generated">
            <a:extLst>
              <a:ext uri="{FF2B5EF4-FFF2-40B4-BE49-F238E27FC236}">
                <a16:creationId xmlns:a16="http://schemas.microsoft.com/office/drawing/2014/main" id="{97E8673E-B092-08A8-8ED2-31A6C769C04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28" y="0"/>
            <a:ext cx="5683383" cy="2227746"/>
          </a:xfrm>
          <a:prstGeom prst="rect">
            <a:avLst/>
          </a:prstGeom>
        </p:spPr>
      </p:pic>
    </p:spTree>
    <p:extLst>
      <p:ext uri="{BB962C8B-B14F-4D97-AF65-F5344CB8AC3E}">
        <p14:creationId xmlns:p14="http://schemas.microsoft.com/office/powerpoint/2010/main" val="12630715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12C68358-CF62-AD1D-BE07-845B962E224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ln>
            <a:noFill/>
          </a:ln>
        </p:spPr>
      </p:pic>
      <p:sp>
        <p:nvSpPr>
          <p:cNvPr id="20" name="Text Placeholder 6">
            <a:extLst>
              <a:ext uri="{FF2B5EF4-FFF2-40B4-BE49-F238E27FC236}">
                <a16:creationId xmlns:a16="http://schemas.microsoft.com/office/drawing/2014/main" id="{F5138AC3-C818-7ACE-37E8-07CB6C32ADE6}"/>
              </a:ext>
            </a:extLst>
          </p:cNvPr>
          <p:cNvSpPr>
            <a:spLocks noGrp="1"/>
          </p:cNvSpPr>
          <p:nvPr>
            <p:ph type="body" sz="quarter" idx="10"/>
          </p:nvPr>
        </p:nvSpPr>
        <p:spPr>
          <a:xfrm>
            <a:off x="515937" y="3338360"/>
            <a:ext cx="4985453" cy="258379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2">
            <a:extLst>
              <a:ext uri="{FF2B5EF4-FFF2-40B4-BE49-F238E27FC236}">
                <a16:creationId xmlns:a16="http://schemas.microsoft.com/office/drawing/2014/main" id="{5893C71D-CE02-3468-0D7F-7BC28B4D54EB}"/>
              </a:ext>
            </a:extLst>
          </p:cNvPr>
          <p:cNvSpPr>
            <a:spLocks noGrp="1"/>
          </p:cNvSpPr>
          <p:nvPr>
            <p:ph type="body" sz="quarter" idx="11" hasCustomPrompt="1"/>
          </p:nvPr>
        </p:nvSpPr>
        <p:spPr>
          <a:xfrm>
            <a:off x="515938" y="2347150"/>
            <a:ext cx="3690938" cy="495748"/>
          </a:xfrm>
        </p:spPr>
        <p:txBody>
          <a:bodyPr>
            <a:noAutofit/>
          </a:bodyPr>
          <a:lstStyle>
            <a:lvl1pPr marL="0" indent="0">
              <a:buNone/>
              <a:defRPr sz="3800" b="1" i="0">
                <a:solidFill>
                  <a:schemeClr val="bg1"/>
                </a:solidFill>
                <a:latin typeface="Prodigy Sans" pitchFamily="2" charset="77"/>
              </a:defRPr>
            </a:lvl1pPr>
          </a:lstStyle>
          <a:p>
            <a:pPr lvl="0"/>
            <a:r>
              <a:rPr lang="en-GB"/>
              <a:t>Title</a:t>
            </a:r>
            <a:endParaRPr lang="en-US"/>
          </a:p>
        </p:txBody>
      </p:sp>
      <p:pic>
        <p:nvPicPr>
          <p:cNvPr id="27" name="Picture 26" descr="A yellow and black sign with white text&#10;&#10;Description automatically generated">
            <a:extLst>
              <a:ext uri="{FF2B5EF4-FFF2-40B4-BE49-F238E27FC236}">
                <a16:creationId xmlns:a16="http://schemas.microsoft.com/office/drawing/2014/main" id="{AE5E99FD-4EB3-364A-860D-BE972E60286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028" y="0"/>
            <a:ext cx="5683383" cy="2227746"/>
          </a:xfrm>
          <a:prstGeom prst="rect">
            <a:avLst/>
          </a:prstGeom>
        </p:spPr>
      </p:pic>
    </p:spTree>
    <p:extLst>
      <p:ext uri="{BB962C8B-B14F-4D97-AF65-F5344CB8AC3E}">
        <p14:creationId xmlns:p14="http://schemas.microsoft.com/office/powerpoint/2010/main" val="17602538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pic>
        <p:nvPicPr>
          <p:cNvPr id="6" name="Picture 5" descr="A yellow circle on a blue background&#10;&#10;Description automatically generated">
            <a:extLst>
              <a:ext uri="{FF2B5EF4-FFF2-40B4-BE49-F238E27FC236}">
                <a16:creationId xmlns:a16="http://schemas.microsoft.com/office/drawing/2014/main" id="{33BCEDF4-ECC4-6271-2E97-F637F923623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a:noFill/>
          </a:ln>
        </p:spPr>
      </p:pic>
      <p:sp>
        <p:nvSpPr>
          <p:cNvPr id="7" name="Text Placeholder 6">
            <a:extLst>
              <a:ext uri="{FF2B5EF4-FFF2-40B4-BE49-F238E27FC236}">
                <a16:creationId xmlns:a16="http://schemas.microsoft.com/office/drawing/2014/main" id="{2B2D10A5-ABB3-7FE3-13E6-DAFCC942AB08}"/>
              </a:ext>
            </a:extLst>
          </p:cNvPr>
          <p:cNvSpPr>
            <a:spLocks noGrp="1"/>
          </p:cNvSpPr>
          <p:nvPr>
            <p:ph type="body" sz="quarter" idx="10"/>
          </p:nvPr>
        </p:nvSpPr>
        <p:spPr>
          <a:xfrm>
            <a:off x="515937" y="3806285"/>
            <a:ext cx="7458830" cy="258379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descr="A yellow and black sign with white text&#10;&#10;Description automatically generated">
            <a:extLst>
              <a:ext uri="{FF2B5EF4-FFF2-40B4-BE49-F238E27FC236}">
                <a16:creationId xmlns:a16="http://schemas.microsoft.com/office/drawing/2014/main" id="{8AF7F685-0520-C7D6-0342-E8A82DFF14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029" y="135083"/>
            <a:ext cx="4379370" cy="1716605"/>
          </a:xfrm>
          <a:prstGeom prst="rect">
            <a:avLst/>
          </a:prstGeom>
        </p:spPr>
      </p:pic>
      <p:sp>
        <p:nvSpPr>
          <p:cNvPr id="10" name="Text Placeholder 2">
            <a:extLst>
              <a:ext uri="{FF2B5EF4-FFF2-40B4-BE49-F238E27FC236}">
                <a16:creationId xmlns:a16="http://schemas.microsoft.com/office/drawing/2014/main" id="{0DAECB39-18F6-0AAD-F7A3-B0A1534E0B8E}"/>
              </a:ext>
            </a:extLst>
          </p:cNvPr>
          <p:cNvSpPr>
            <a:spLocks noGrp="1"/>
          </p:cNvSpPr>
          <p:nvPr>
            <p:ph type="body" sz="quarter" idx="12" hasCustomPrompt="1"/>
          </p:nvPr>
        </p:nvSpPr>
        <p:spPr>
          <a:xfrm>
            <a:off x="9465533" y="3090486"/>
            <a:ext cx="2210529" cy="495748"/>
          </a:xfrm>
        </p:spPr>
        <p:txBody>
          <a:bodyPr>
            <a:noAutofit/>
          </a:bodyPr>
          <a:lstStyle>
            <a:lvl1pPr marL="0" indent="0" algn="ctr">
              <a:buNone/>
              <a:defRPr sz="3800" b="1" i="0">
                <a:solidFill>
                  <a:schemeClr val="accent1"/>
                </a:solidFill>
                <a:latin typeface="Prodigy Sans" pitchFamily="2" charset="77"/>
              </a:defRPr>
            </a:lvl1pPr>
          </a:lstStyle>
          <a:p>
            <a:pPr lvl="0"/>
            <a:r>
              <a:rPr lang="en-GB"/>
              <a:t>Quote</a:t>
            </a:r>
            <a:endParaRPr lang="en-US"/>
          </a:p>
        </p:txBody>
      </p:sp>
      <p:sp>
        <p:nvSpPr>
          <p:cNvPr id="13" name="Title 6">
            <a:extLst>
              <a:ext uri="{FF2B5EF4-FFF2-40B4-BE49-F238E27FC236}">
                <a16:creationId xmlns:a16="http://schemas.microsoft.com/office/drawing/2014/main" id="{4E3C1C85-C4E4-9535-E895-328D66E37E4B}"/>
              </a:ext>
            </a:extLst>
          </p:cNvPr>
          <p:cNvSpPr>
            <a:spLocks noGrp="1"/>
          </p:cNvSpPr>
          <p:nvPr>
            <p:ph type="title"/>
          </p:nvPr>
        </p:nvSpPr>
        <p:spPr>
          <a:xfrm>
            <a:off x="583366" y="2012797"/>
            <a:ext cx="5512634" cy="1325563"/>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29752356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9" name="Picture 38" descr="A black background with a blue surface&#10;&#10;Description automatically generated">
            <a:extLst>
              <a:ext uri="{FF2B5EF4-FFF2-40B4-BE49-F238E27FC236}">
                <a16:creationId xmlns:a16="http://schemas.microsoft.com/office/drawing/2014/main" id="{109C1D10-0541-8EB9-A870-75638021FE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11">
            <a:extLst>
              <a:ext uri="{FF2B5EF4-FFF2-40B4-BE49-F238E27FC236}">
                <a16:creationId xmlns:a16="http://schemas.microsoft.com/office/drawing/2014/main" id="{3FF0E2C0-608E-99C1-78CB-1F9497F7178B}"/>
              </a:ext>
            </a:extLst>
          </p:cNvPr>
          <p:cNvSpPr>
            <a:spLocks noGrp="1"/>
          </p:cNvSpPr>
          <p:nvPr>
            <p:ph type="body" sz="quarter" idx="10"/>
          </p:nvPr>
        </p:nvSpPr>
        <p:spPr>
          <a:xfrm>
            <a:off x="515938" y="2359860"/>
            <a:ext cx="5275264" cy="213827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3" name="Picture 2" descr="A yellow and blue sign&#10;&#10;Description automatically generated">
            <a:extLst>
              <a:ext uri="{FF2B5EF4-FFF2-40B4-BE49-F238E27FC236}">
                <a16:creationId xmlns:a16="http://schemas.microsoft.com/office/drawing/2014/main" id="{D789BB2B-EFAC-2F6C-758E-7C9D0B7BB1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
        <p:nvSpPr>
          <p:cNvPr id="42" name="Title 6">
            <a:extLst>
              <a:ext uri="{FF2B5EF4-FFF2-40B4-BE49-F238E27FC236}">
                <a16:creationId xmlns:a16="http://schemas.microsoft.com/office/drawing/2014/main" id="{6B7ABFC6-C85C-FADB-30C3-972471D8EC4E}"/>
              </a:ext>
            </a:extLst>
          </p:cNvPr>
          <p:cNvSpPr>
            <a:spLocks noGrp="1"/>
          </p:cNvSpPr>
          <p:nvPr>
            <p:ph type="title"/>
          </p:nvPr>
        </p:nvSpPr>
        <p:spPr>
          <a:xfrm>
            <a:off x="533401" y="585181"/>
            <a:ext cx="5257801" cy="1325563"/>
          </a:xfrm>
        </p:spPr>
        <p:txBody>
          <a:bodyPr/>
          <a:lstStyle/>
          <a:p>
            <a:r>
              <a:rPr lang="en-GB"/>
              <a:t>Click to edit Master title style</a:t>
            </a:r>
            <a:endParaRPr lang="en-US"/>
          </a:p>
        </p:txBody>
      </p:sp>
      <p:sp>
        <p:nvSpPr>
          <p:cNvPr id="43" name="Text Placeholder 11">
            <a:extLst>
              <a:ext uri="{FF2B5EF4-FFF2-40B4-BE49-F238E27FC236}">
                <a16:creationId xmlns:a16="http://schemas.microsoft.com/office/drawing/2014/main" id="{CAD446A3-CC88-381C-9908-33D5A73ABB51}"/>
              </a:ext>
            </a:extLst>
          </p:cNvPr>
          <p:cNvSpPr>
            <a:spLocks noGrp="1"/>
          </p:cNvSpPr>
          <p:nvPr>
            <p:ph type="body" sz="quarter" idx="11"/>
          </p:nvPr>
        </p:nvSpPr>
        <p:spPr>
          <a:xfrm>
            <a:off x="6307140" y="2359860"/>
            <a:ext cx="5275264" cy="213827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9795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0774D-B401-5BCD-5D2E-1A9AD761E59C}"/>
              </a:ext>
            </a:extLst>
          </p:cNvPr>
          <p:cNvSpPr/>
          <p:nvPr userDrawn="1"/>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F8D7085-4BA4-53FB-D701-1523D2DA6CB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35725" y="-191233"/>
            <a:ext cx="7156274" cy="7240466"/>
          </a:xfrm>
          <a:prstGeom prst="rect">
            <a:avLst/>
          </a:prstGeom>
        </p:spPr>
      </p:pic>
      <p:sp>
        <p:nvSpPr>
          <p:cNvPr id="4" name="Subtitle 2">
            <a:extLst>
              <a:ext uri="{FF2B5EF4-FFF2-40B4-BE49-F238E27FC236}">
                <a16:creationId xmlns:a16="http://schemas.microsoft.com/office/drawing/2014/main" id="{19250E90-A133-E28A-0134-2DDD72A42FA7}"/>
              </a:ext>
            </a:extLst>
          </p:cNvPr>
          <p:cNvSpPr>
            <a:spLocks noGrp="1"/>
          </p:cNvSpPr>
          <p:nvPr>
            <p:ph type="subTitle" idx="1"/>
          </p:nvPr>
        </p:nvSpPr>
        <p:spPr>
          <a:xfrm>
            <a:off x="515710" y="5660393"/>
            <a:ext cx="4880021" cy="42915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Title 6">
            <a:extLst>
              <a:ext uri="{FF2B5EF4-FFF2-40B4-BE49-F238E27FC236}">
                <a16:creationId xmlns:a16="http://schemas.microsoft.com/office/drawing/2014/main" id="{FBA4DCD0-A083-B807-D0F6-4EB4BFF3B6B6}"/>
              </a:ext>
            </a:extLst>
          </p:cNvPr>
          <p:cNvSpPr>
            <a:spLocks noGrp="1"/>
          </p:cNvSpPr>
          <p:nvPr>
            <p:ph type="title"/>
          </p:nvPr>
        </p:nvSpPr>
        <p:spPr>
          <a:xfrm>
            <a:off x="515710" y="4177361"/>
            <a:ext cx="5329918" cy="1325563"/>
          </a:xfrm>
        </p:spPr>
        <p:txBody>
          <a:bodyPr/>
          <a:lstStyle>
            <a:lvl1pPr algn="l">
              <a:defRPr>
                <a:solidFill>
                  <a:schemeClr val="bg1"/>
                </a:solidFill>
              </a:defRPr>
            </a:lvl1pPr>
          </a:lstStyle>
          <a:p>
            <a:r>
              <a:rPr lang="en-GB"/>
              <a:t>Click to edit Master title style</a:t>
            </a:r>
            <a:endParaRPr lang="en-US"/>
          </a:p>
        </p:txBody>
      </p:sp>
      <p:pic>
        <p:nvPicPr>
          <p:cNvPr id="8" name="Picture 7" descr="A yellow and black sign with white text&#10;&#10;Description automatically generated">
            <a:extLst>
              <a:ext uri="{FF2B5EF4-FFF2-40B4-BE49-F238E27FC236}">
                <a16:creationId xmlns:a16="http://schemas.microsoft.com/office/drawing/2014/main" id="{A19280B8-94D7-4D6F-B8BE-DF041B4AB17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2245" y="0"/>
            <a:ext cx="5683383" cy="2227746"/>
          </a:xfrm>
          <a:prstGeom prst="rect">
            <a:avLst/>
          </a:prstGeom>
        </p:spPr>
      </p:pic>
    </p:spTree>
    <p:extLst>
      <p:ext uri="{BB962C8B-B14F-4D97-AF65-F5344CB8AC3E}">
        <p14:creationId xmlns:p14="http://schemas.microsoft.com/office/powerpoint/2010/main" val="34981837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19AB26C0-3D13-F8C5-B797-4250CACDC6DA}"/>
              </a:ext>
            </a:extLst>
          </p:cNvPr>
          <p:cNvSpPr/>
          <p:nvPr userDrawn="1"/>
        </p:nvSpPr>
        <p:spPr>
          <a:xfrm>
            <a:off x="6400799" y="3095468"/>
            <a:ext cx="5791200" cy="3762532"/>
          </a:xfrm>
          <a:custGeom>
            <a:avLst/>
            <a:gdLst>
              <a:gd name="connsiteX0" fmla="*/ 3762532 w 5791200"/>
              <a:gd name="connsiteY0" fmla="*/ 0 h 3762532"/>
              <a:gd name="connsiteX1" fmla="*/ 5713542 w 5791200"/>
              <a:gd name="connsiteY1" fmla="*/ 544714 h 3762532"/>
              <a:gd name="connsiteX2" fmla="*/ 5791200 w 5791200"/>
              <a:gd name="connsiteY2" fmla="*/ 594500 h 3762532"/>
              <a:gd name="connsiteX3" fmla="*/ 5791200 w 5791200"/>
              <a:gd name="connsiteY3" fmla="*/ 3762532 h 3762532"/>
              <a:gd name="connsiteX4" fmla="*/ 0 w 5791200"/>
              <a:gd name="connsiteY4" fmla="*/ 3762532 h 3762532"/>
              <a:gd name="connsiteX5" fmla="*/ 3762532 w 5791200"/>
              <a:gd name="connsiteY5" fmla="*/ 0 h 3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3762532">
                <a:moveTo>
                  <a:pt x="3762532" y="0"/>
                </a:moveTo>
                <a:cubicBezTo>
                  <a:pt x="4476841" y="0"/>
                  <a:pt x="5144658" y="199053"/>
                  <a:pt x="5713542" y="544714"/>
                </a:cubicBezTo>
                <a:lnTo>
                  <a:pt x="5791200" y="594500"/>
                </a:lnTo>
                <a:lnTo>
                  <a:pt x="5791200" y="3762532"/>
                </a:lnTo>
                <a:lnTo>
                  <a:pt x="0" y="3762532"/>
                </a:lnTo>
                <a:cubicBezTo>
                  <a:pt x="0" y="1684543"/>
                  <a:pt x="1684543" y="0"/>
                  <a:pt x="3762532"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Picture 12">
            <a:extLst>
              <a:ext uri="{FF2B5EF4-FFF2-40B4-BE49-F238E27FC236}">
                <a16:creationId xmlns:a16="http://schemas.microsoft.com/office/drawing/2014/main" id="{F9949E24-8BF4-200E-9567-729C6399637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654053" y="1368711"/>
            <a:ext cx="5785731" cy="5489289"/>
          </a:xfrm>
          <a:prstGeom prst="rect">
            <a:avLst/>
          </a:prstGeom>
        </p:spPr>
      </p:pic>
      <p:sp>
        <p:nvSpPr>
          <p:cNvPr id="3" name="Title 6">
            <a:extLst>
              <a:ext uri="{FF2B5EF4-FFF2-40B4-BE49-F238E27FC236}">
                <a16:creationId xmlns:a16="http://schemas.microsoft.com/office/drawing/2014/main" id="{D6581752-AB13-078D-43B8-05D7FBBFF140}"/>
              </a:ext>
            </a:extLst>
          </p:cNvPr>
          <p:cNvSpPr>
            <a:spLocks noGrp="1"/>
          </p:cNvSpPr>
          <p:nvPr>
            <p:ph type="title"/>
          </p:nvPr>
        </p:nvSpPr>
        <p:spPr>
          <a:xfrm>
            <a:off x="533401" y="585181"/>
            <a:ext cx="5257801" cy="1325563"/>
          </a:xfrm>
        </p:spPr>
        <p:txBody>
          <a:bodyPr/>
          <a:lstStyle/>
          <a:p>
            <a:r>
              <a:rPr lang="en-GB"/>
              <a:t>Click to edit Master title style</a:t>
            </a:r>
            <a:endParaRPr lang="en-US"/>
          </a:p>
        </p:txBody>
      </p:sp>
      <p:sp>
        <p:nvSpPr>
          <p:cNvPr id="6" name="Text Placeholder 11">
            <a:extLst>
              <a:ext uri="{FF2B5EF4-FFF2-40B4-BE49-F238E27FC236}">
                <a16:creationId xmlns:a16="http://schemas.microsoft.com/office/drawing/2014/main" id="{CE9F9CD2-047C-E5D6-3233-52E9AB25077F}"/>
              </a:ext>
            </a:extLst>
          </p:cNvPr>
          <p:cNvSpPr>
            <a:spLocks noGrp="1"/>
          </p:cNvSpPr>
          <p:nvPr>
            <p:ph type="body" sz="quarter" idx="10"/>
          </p:nvPr>
        </p:nvSpPr>
        <p:spPr>
          <a:xfrm>
            <a:off x="533401" y="2398382"/>
            <a:ext cx="5412699" cy="23669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6" name="Picture 25" descr="A yellow and blue sign&#10;&#10;Description automatically generated">
            <a:extLst>
              <a:ext uri="{FF2B5EF4-FFF2-40B4-BE49-F238E27FC236}">
                <a16:creationId xmlns:a16="http://schemas.microsoft.com/office/drawing/2014/main" id="{07D9A233-98FA-EA11-0754-13F6A9337AC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Tree>
    <p:extLst>
      <p:ext uri="{BB962C8B-B14F-4D97-AF65-F5344CB8AC3E}">
        <p14:creationId xmlns:p14="http://schemas.microsoft.com/office/powerpoint/2010/main" val="26064700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9_Title and Content">
    <p:spTree>
      <p:nvGrpSpPr>
        <p:cNvPr id="1" name=""/>
        <p:cNvGrpSpPr/>
        <p:nvPr/>
      </p:nvGrpSpPr>
      <p:grpSpPr>
        <a:xfrm>
          <a:off x="0" y="0"/>
          <a:ext cx="0" cy="0"/>
          <a:chOff x="0" y="0"/>
          <a:chExt cx="0" cy="0"/>
        </a:xfrm>
      </p:grpSpPr>
      <p:pic>
        <p:nvPicPr>
          <p:cNvPr id="8" name="Picture 7" descr="A black background with a blue surface&#10;&#10;Description automatically generated">
            <a:extLst>
              <a:ext uri="{FF2B5EF4-FFF2-40B4-BE49-F238E27FC236}">
                <a16:creationId xmlns:a16="http://schemas.microsoft.com/office/drawing/2014/main" id="{0544F10C-4CF2-5A1F-34D3-E36DC742A7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Text Placeholder 2">
            <a:extLst>
              <a:ext uri="{FF2B5EF4-FFF2-40B4-BE49-F238E27FC236}">
                <a16:creationId xmlns:a16="http://schemas.microsoft.com/office/drawing/2014/main" id="{B2DE72DE-B296-9E1C-1B3F-43D5E1FCD8A0}"/>
              </a:ext>
            </a:extLst>
          </p:cNvPr>
          <p:cNvSpPr>
            <a:spLocks noGrp="1"/>
          </p:cNvSpPr>
          <p:nvPr>
            <p:ph idx="1"/>
          </p:nvPr>
        </p:nvSpPr>
        <p:spPr>
          <a:xfrm>
            <a:off x="583368" y="2396154"/>
            <a:ext cx="6812751" cy="36298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6">
            <a:extLst>
              <a:ext uri="{FF2B5EF4-FFF2-40B4-BE49-F238E27FC236}">
                <a16:creationId xmlns:a16="http://schemas.microsoft.com/office/drawing/2014/main" id="{E7294A03-54B8-BE74-C099-6D47E4C6CA07}"/>
              </a:ext>
            </a:extLst>
          </p:cNvPr>
          <p:cNvSpPr>
            <a:spLocks noGrp="1"/>
          </p:cNvSpPr>
          <p:nvPr>
            <p:ph type="title"/>
          </p:nvPr>
        </p:nvSpPr>
        <p:spPr>
          <a:xfrm>
            <a:off x="583366" y="669057"/>
            <a:ext cx="5512634" cy="1325563"/>
          </a:xfrm>
        </p:spPr>
        <p:txBody>
          <a:bodyPr/>
          <a:lstStyle>
            <a:lvl1pPr marL="0" marR="0" indent="0" algn="l" defTabSz="914400" rtl="0" eaLnBrk="1" fontAlgn="auto" latinLnBrk="0" hangingPunct="1">
              <a:lnSpc>
                <a:spcPct val="90000"/>
              </a:lnSpc>
              <a:spcBef>
                <a:spcPct val="0"/>
              </a:spcBef>
              <a:spcAft>
                <a:spcPts val="0"/>
              </a:spcAft>
              <a:buClrTx/>
              <a:buSzTx/>
              <a:buFontTx/>
              <a:buNone/>
              <a:tabLst/>
              <a:defRPr b="1" i="0">
                <a:latin typeface="Prodigy Sans ExtraBold" pitchFamily="2" charset="77"/>
              </a:defRPr>
            </a:lvl1pPr>
          </a:lstStyle>
          <a:p>
            <a:r>
              <a:rPr kumimoji="0" lang="en-GB" sz="4400" b="0" i="0" u="none" strike="noStrike" kern="1200" cap="none" spc="0" normalizeH="0" baseline="0" noProof="0">
                <a:ln>
                  <a:noFill/>
                </a:ln>
                <a:solidFill>
                  <a:srgbClr val="32364D"/>
                </a:solidFill>
                <a:effectLst/>
                <a:uLnTx/>
                <a:uFillTx/>
                <a:latin typeface="Prodigy Sans Black" pitchFamily="2" charset="77"/>
                <a:ea typeface="+mj-ea"/>
                <a:cs typeface="+mj-cs"/>
              </a:rPr>
              <a:t>Click to edit Master title style</a:t>
            </a:r>
            <a:endParaRPr lang="en-US"/>
          </a:p>
        </p:txBody>
      </p:sp>
      <p:pic>
        <p:nvPicPr>
          <p:cNvPr id="15" name="Picture 14" descr="A yellow and blue sign&#10;&#10;Description automatically generated">
            <a:extLst>
              <a:ext uri="{FF2B5EF4-FFF2-40B4-BE49-F238E27FC236}">
                <a16:creationId xmlns:a16="http://schemas.microsoft.com/office/drawing/2014/main" id="{C95A1E3A-CB62-B3DD-3C96-6AE181FC018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
        <p:nvSpPr>
          <p:cNvPr id="2" name="Oval 1">
            <a:extLst>
              <a:ext uri="{FF2B5EF4-FFF2-40B4-BE49-F238E27FC236}">
                <a16:creationId xmlns:a16="http://schemas.microsoft.com/office/drawing/2014/main" id="{FB644B6C-E38B-F0F9-0B25-ABB8ACBE4D31}"/>
              </a:ext>
            </a:extLst>
          </p:cNvPr>
          <p:cNvSpPr/>
          <p:nvPr userDrawn="1"/>
        </p:nvSpPr>
        <p:spPr>
          <a:xfrm>
            <a:off x="7872948" y="2192941"/>
            <a:ext cx="3547503" cy="354750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D009C15E-5CCF-B3DB-2351-1BABC0A98B53}"/>
              </a:ext>
            </a:extLst>
          </p:cNvPr>
          <p:cNvSpPr>
            <a:spLocks noGrp="1"/>
          </p:cNvSpPr>
          <p:nvPr>
            <p:ph type="body" sz="quarter" idx="12" hasCustomPrompt="1"/>
          </p:nvPr>
        </p:nvSpPr>
        <p:spPr>
          <a:xfrm>
            <a:off x="8541434" y="3718818"/>
            <a:ext cx="2210529" cy="495748"/>
          </a:xfrm>
        </p:spPr>
        <p:txBody>
          <a:bodyPr>
            <a:noAutofit/>
          </a:bodyPr>
          <a:lstStyle>
            <a:lvl1pPr marL="0" indent="0" algn="ctr">
              <a:buNone/>
              <a:defRPr sz="3800" b="1" i="0">
                <a:solidFill>
                  <a:schemeClr val="accent1"/>
                </a:solidFill>
                <a:latin typeface="Prodigy Sans" pitchFamily="2" charset="77"/>
              </a:defRPr>
            </a:lvl1pPr>
          </a:lstStyle>
          <a:p>
            <a:pPr lvl="0"/>
            <a:r>
              <a:rPr lang="en-GB"/>
              <a:t>Quote</a:t>
            </a:r>
            <a:endParaRPr lang="en-US"/>
          </a:p>
        </p:txBody>
      </p:sp>
    </p:spTree>
    <p:extLst>
      <p:ext uri="{BB962C8B-B14F-4D97-AF65-F5344CB8AC3E}">
        <p14:creationId xmlns:p14="http://schemas.microsoft.com/office/powerpoint/2010/main" val="31226039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11" name="Picture 10" descr="A black background with a blue surface&#10;&#10;Description automatically generated">
            <a:extLst>
              <a:ext uri="{FF2B5EF4-FFF2-40B4-BE49-F238E27FC236}">
                <a16:creationId xmlns:a16="http://schemas.microsoft.com/office/drawing/2014/main" id="{643E7BA1-1E36-231F-862E-CBEC00C3478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5" name="Picture Placeholder 24">
            <a:extLst>
              <a:ext uri="{FF2B5EF4-FFF2-40B4-BE49-F238E27FC236}">
                <a16:creationId xmlns:a16="http://schemas.microsoft.com/office/drawing/2014/main" id="{1AC417C7-0172-2728-FC3D-A3FB5B7CFD73}"/>
              </a:ext>
            </a:extLst>
          </p:cNvPr>
          <p:cNvSpPr>
            <a:spLocks noGrp="1"/>
          </p:cNvSpPr>
          <p:nvPr>
            <p:ph type="pic" sz="quarter" idx="12"/>
          </p:nvPr>
        </p:nvSpPr>
        <p:spPr>
          <a:xfrm>
            <a:off x="515938" y="3703629"/>
            <a:ext cx="1888588" cy="1780309"/>
          </a:xfrm>
        </p:spPr>
        <p:txBody>
          <a:bodyPr/>
          <a:lstStyle/>
          <a:p>
            <a:endParaRPr lang="en-US"/>
          </a:p>
        </p:txBody>
      </p:sp>
      <p:sp>
        <p:nvSpPr>
          <p:cNvPr id="3" name="Text Placeholder 2">
            <a:extLst>
              <a:ext uri="{FF2B5EF4-FFF2-40B4-BE49-F238E27FC236}">
                <a16:creationId xmlns:a16="http://schemas.microsoft.com/office/drawing/2014/main" id="{D353480B-7142-D402-EC8B-BA627949DC9E}"/>
              </a:ext>
            </a:extLst>
          </p:cNvPr>
          <p:cNvSpPr>
            <a:spLocks noGrp="1"/>
          </p:cNvSpPr>
          <p:nvPr>
            <p:ph type="body" sz="quarter" idx="13"/>
          </p:nvPr>
        </p:nvSpPr>
        <p:spPr>
          <a:xfrm>
            <a:off x="515938" y="2029010"/>
            <a:ext cx="10149591" cy="71330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Picture Placeholder 24">
            <a:extLst>
              <a:ext uri="{FF2B5EF4-FFF2-40B4-BE49-F238E27FC236}">
                <a16:creationId xmlns:a16="http://schemas.microsoft.com/office/drawing/2014/main" id="{3BAA3190-3BA7-C4AD-4047-38EAF1AFDF74}"/>
              </a:ext>
            </a:extLst>
          </p:cNvPr>
          <p:cNvSpPr>
            <a:spLocks noGrp="1"/>
          </p:cNvSpPr>
          <p:nvPr>
            <p:ph type="pic" sz="quarter" idx="14"/>
          </p:nvPr>
        </p:nvSpPr>
        <p:spPr>
          <a:xfrm>
            <a:off x="3361633" y="3703628"/>
            <a:ext cx="1888588" cy="1780309"/>
          </a:xfrm>
        </p:spPr>
        <p:txBody>
          <a:bodyPr/>
          <a:lstStyle/>
          <a:p>
            <a:endParaRPr lang="en-US"/>
          </a:p>
        </p:txBody>
      </p:sp>
      <p:sp>
        <p:nvSpPr>
          <p:cNvPr id="7" name="Picture Placeholder 24">
            <a:extLst>
              <a:ext uri="{FF2B5EF4-FFF2-40B4-BE49-F238E27FC236}">
                <a16:creationId xmlns:a16="http://schemas.microsoft.com/office/drawing/2014/main" id="{1B7C2A2A-FD03-373C-A0EB-7D07ACE7E9AA}"/>
              </a:ext>
            </a:extLst>
          </p:cNvPr>
          <p:cNvSpPr>
            <a:spLocks noGrp="1"/>
          </p:cNvSpPr>
          <p:nvPr>
            <p:ph type="pic" sz="quarter" idx="15"/>
          </p:nvPr>
        </p:nvSpPr>
        <p:spPr>
          <a:xfrm>
            <a:off x="6265907" y="3703627"/>
            <a:ext cx="1888588" cy="1780309"/>
          </a:xfrm>
        </p:spPr>
        <p:txBody>
          <a:bodyPr/>
          <a:lstStyle/>
          <a:p>
            <a:endParaRPr lang="en-US"/>
          </a:p>
        </p:txBody>
      </p:sp>
      <p:sp>
        <p:nvSpPr>
          <p:cNvPr id="9" name="Picture Placeholder 24">
            <a:extLst>
              <a:ext uri="{FF2B5EF4-FFF2-40B4-BE49-F238E27FC236}">
                <a16:creationId xmlns:a16="http://schemas.microsoft.com/office/drawing/2014/main" id="{B7F236DC-3D01-2AFC-31D4-4F8C367D533F}"/>
              </a:ext>
            </a:extLst>
          </p:cNvPr>
          <p:cNvSpPr>
            <a:spLocks noGrp="1"/>
          </p:cNvSpPr>
          <p:nvPr>
            <p:ph type="pic" sz="quarter" idx="16"/>
          </p:nvPr>
        </p:nvSpPr>
        <p:spPr>
          <a:xfrm>
            <a:off x="9287726" y="3667147"/>
            <a:ext cx="1888588" cy="1780309"/>
          </a:xfrm>
        </p:spPr>
        <p:txBody>
          <a:bodyPr/>
          <a:lstStyle/>
          <a:p>
            <a:endParaRPr lang="en-US"/>
          </a:p>
        </p:txBody>
      </p:sp>
      <p:sp>
        <p:nvSpPr>
          <p:cNvPr id="8" name="Title 6">
            <a:extLst>
              <a:ext uri="{FF2B5EF4-FFF2-40B4-BE49-F238E27FC236}">
                <a16:creationId xmlns:a16="http://schemas.microsoft.com/office/drawing/2014/main" id="{99EC24A3-3032-D70C-C4D9-A8CAB3869A93}"/>
              </a:ext>
            </a:extLst>
          </p:cNvPr>
          <p:cNvSpPr>
            <a:spLocks noGrp="1"/>
          </p:cNvSpPr>
          <p:nvPr>
            <p:ph type="title"/>
          </p:nvPr>
        </p:nvSpPr>
        <p:spPr>
          <a:xfrm>
            <a:off x="515938" y="618152"/>
            <a:ext cx="5210305" cy="812788"/>
          </a:xfrm>
        </p:spPr>
        <p:txBody>
          <a:bodyPr/>
          <a:lstStyle/>
          <a:p>
            <a:r>
              <a:rPr lang="en-GB"/>
              <a:t>Click to edit Master title style</a:t>
            </a:r>
            <a:endParaRPr lang="en-US"/>
          </a:p>
        </p:txBody>
      </p:sp>
      <p:pic>
        <p:nvPicPr>
          <p:cNvPr id="16" name="Picture 15" descr="A yellow and blue sign&#10;&#10;Description automatically generated">
            <a:extLst>
              <a:ext uri="{FF2B5EF4-FFF2-40B4-BE49-F238E27FC236}">
                <a16:creationId xmlns:a16="http://schemas.microsoft.com/office/drawing/2014/main" id="{CDAAB918-81D3-6C7E-DE68-211EDA6D975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Tree>
    <p:extLst>
      <p:ext uri="{BB962C8B-B14F-4D97-AF65-F5344CB8AC3E}">
        <p14:creationId xmlns:p14="http://schemas.microsoft.com/office/powerpoint/2010/main" val="33480241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9" name="Picture 8" descr="A black background with a blue surface&#10;&#10;Description automatically generated">
            <a:extLst>
              <a:ext uri="{FF2B5EF4-FFF2-40B4-BE49-F238E27FC236}">
                <a16:creationId xmlns:a16="http://schemas.microsoft.com/office/drawing/2014/main" id="{D49D6371-B916-661F-68DC-FD8EE5A24D1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Text Placeholder 2">
            <a:extLst>
              <a:ext uri="{FF2B5EF4-FFF2-40B4-BE49-F238E27FC236}">
                <a16:creationId xmlns:a16="http://schemas.microsoft.com/office/drawing/2014/main" id="{B2DE72DE-B296-9E1C-1B3F-43D5E1FCD8A0}"/>
              </a:ext>
            </a:extLst>
          </p:cNvPr>
          <p:cNvSpPr>
            <a:spLocks noGrp="1"/>
          </p:cNvSpPr>
          <p:nvPr>
            <p:ph idx="1"/>
          </p:nvPr>
        </p:nvSpPr>
        <p:spPr>
          <a:xfrm>
            <a:off x="583366" y="2191019"/>
            <a:ext cx="4675908" cy="236694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hart Placeholder 2">
            <a:extLst>
              <a:ext uri="{FF2B5EF4-FFF2-40B4-BE49-F238E27FC236}">
                <a16:creationId xmlns:a16="http://schemas.microsoft.com/office/drawing/2014/main" id="{5ADBA752-5E9E-9233-1F35-A09584B4A755}"/>
              </a:ext>
            </a:extLst>
          </p:cNvPr>
          <p:cNvSpPr>
            <a:spLocks noGrp="1"/>
          </p:cNvSpPr>
          <p:nvPr>
            <p:ph type="chart" sz="quarter" idx="10"/>
          </p:nvPr>
        </p:nvSpPr>
        <p:spPr>
          <a:xfrm>
            <a:off x="5916613" y="2187862"/>
            <a:ext cx="5707062" cy="3532187"/>
          </a:xfrm>
        </p:spPr>
        <p:txBody>
          <a:bodyPr/>
          <a:lstStyle/>
          <a:p>
            <a:endParaRPr lang="en-US"/>
          </a:p>
        </p:txBody>
      </p:sp>
      <p:pic>
        <p:nvPicPr>
          <p:cNvPr id="13" name="Picture 12" descr="A yellow and blue sign&#10;&#10;Description automatically generated">
            <a:extLst>
              <a:ext uri="{FF2B5EF4-FFF2-40B4-BE49-F238E27FC236}">
                <a16:creationId xmlns:a16="http://schemas.microsoft.com/office/drawing/2014/main" id="{8F0A49A4-5C9B-ADFB-33C4-57DF2A082D3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
        <p:nvSpPr>
          <p:cNvPr id="14" name="Title 6">
            <a:extLst>
              <a:ext uri="{FF2B5EF4-FFF2-40B4-BE49-F238E27FC236}">
                <a16:creationId xmlns:a16="http://schemas.microsoft.com/office/drawing/2014/main" id="{CF934B96-1308-91FB-E96A-AEB1AA7D5362}"/>
              </a:ext>
            </a:extLst>
          </p:cNvPr>
          <p:cNvSpPr>
            <a:spLocks noGrp="1"/>
          </p:cNvSpPr>
          <p:nvPr>
            <p:ph type="title"/>
          </p:nvPr>
        </p:nvSpPr>
        <p:spPr>
          <a:xfrm>
            <a:off x="515938" y="618152"/>
            <a:ext cx="5210305" cy="812788"/>
          </a:xfrm>
        </p:spPr>
        <p:txBody>
          <a:bodyPr/>
          <a:lstStyle/>
          <a:p>
            <a:r>
              <a:rPr lang="en-GB"/>
              <a:t>Click to edit Master title style</a:t>
            </a:r>
            <a:endParaRPr lang="en-US"/>
          </a:p>
        </p:txBody>
      </p:sp>
    </p:spTree>
    <p:extLst>
      <p:ext uri="{BB962C8B-B14F-4D97-AF65-F5344CB8AC3E}">
        <p14:creationId xmlns:p14="http://schemas.microsoft.com/office/powerpoint/2010/main" val="40078871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ABF16994-8446-BD1D-3839-FCA28FEE35CA}"/>
              </a:ext>
            </a:extLst>
          </p:cNvPr>
          <p:cNvSpPr/>
          <p:nvPr userDrawn="1"/>
        </p:nvSpPr>
        <p:spPr>
          <a:xfrm>
            <a:off x="459406" y="5489289"/>
            <a:ext cx="11273188" cy="942343"/>
          </a:xfrm>
          <a:prstGeom prst="roundRect">
            <a:avLst>
              <a:gd name="adj" fmla="val 45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yellow and black sign with white text&#10;&#10;Description automatically generated">
            <a:extLst>
              <a:ext uri="{FF2B5EF4-FFF2-40B4-BE49-F238E27FC236}">
                <a16:creationId xmlns:a16="http://schemas.microsoft.com/office/drawing/2014/main" id="{4E912473-0666-BC24-205C-E073D4316A4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942306"/>
            <a:ext cx="5194987" cy="2036307"/>
          </a:xfrm>
          <a:prstGeom prst="rect">
            <a:avLst/>
          </a:prstGeom>
        </p:spPr>
      </p:pic>
      <p:sp>
        <p:nvSpPr>
          <p:cNvPr id="12" name="Text Placeholder 11">
            <a:extLst>
              <a:ext uri="{FF2B5EF4-FFF2-40B4-BE49-F238E27FC236}">
                <a16:creationId xmlns:a16="http://schemas.microsoft.com/office/drawing/2014/main" id="{3FF0E2C0-608E-99C1-78CB-1F9497F7178B}"/>
              </a:ext>
            </a:extLst>
          </p:cNvPr>
          <p:cNvSpPr>
            <a:spLocks noGrp="1"/>
          </p:cNvSpPr>
          <p:nvPr>
            <p:ph type="body" sz="quarter" idx="10"/>
          </p:nvPr>
        </p:nvSpPr>
        <p:spPr>
          <a:xfrm>
            <a:off x="515938" y="2152172"/>
            <a:ext cx="6135381" cy="291074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Freeform 1">
            <a:extLst>
              <a:ext uri="{FF2B5EF4-FFF2-40B4-BE49-F238E27FC236}">
                <a16:creationId xmlns:a16="http://schemas.microsoft.com/office/drawing/2014/main" id="{803CDBF5-75EE-1A8B-DCDA-C849A5981051}"/>
              </a:ext>
            </a:extLst>
          </p:cNvPr>
          <p:cNvSpPr/>
          <p:nvPr userDrawn="1"/>
        </p:nvSpPr>
        <p:spPr>
          <a:xfrm>
            <a:off x="6400799" y="3095468"/>
            <a:ext cx="5791200" cy="3762532"/>
          </a:xfrm>
          <a:custGeom>
            <a:avLst/>
            <a:gdLst>
              <a:gd name="connsiteX0" fmla="*/ 3762532 w 5791200"/>
              <a:gd name="connsiteY0" fmla="*/ 0 h 3762532"/>
              <a:gd name="connsiteX1" fmla="*/ 5713542 w 5791200"/>
              <a:gd name="connsiteY1" fmla="*/ 544714 h 3762532"/>
              <a:gd name="connsiteX2" fmla="*/ 5791200 w 5791200"/>
              <a:gd name="connsiteY2" fmla="*/ 594500 h 3762532"/>
              <a:gd name="connsiteX3" fmla="*/ 5791200 w 5791200"/>
              <a:gd name="connsiteY3" fmla="*/ 3762532 h 3762532"/>
              <a:gd name="connsiteX4" fmla="*/ 0 w 5791200"/>
              <a:gd name="connsiteY4" fmla="*/ 3762532 h 3762532"/>
              <a:gd name="connsiteX5" fmla="*/ 3762532 w 5791200"/>
              <a:gd name="connsiteY5" fmla="*/ 0 h 3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3762532">
                <a:moveTo>
                  <a:pt x="3762532" y="0"/>
                </a:moveTo>
                <a:cubicBezTo>
                  <a:pt x="4476841" y="0"/>
                  <a:pt x="5144658" y="199053"/>
                  <a:pt x="5713542" y="544714"/>
                </a:cubicBezTo>
                <a:lnTo>
                  <a:pt x="5791200" y="594500"/>
                </a:lnTo>
                <a:lnTo>
                  <a:pt x="5791200" y="3762532"/>
                </a:lnTo>
                <a:lnTo>
                  <a:pt x="0" y="3762532"/>
                </a:lnTo>
                <a:cubicBezTo>
                  <a:pt x="0" y="1684543"/>
                  <a:pt x="1684543" y="0"/>
                  <a:pt x="3762532"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83BF7E3E-AAB4-6909-BF44-0255B78734B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654053" y="1368711"/>
            <a:ext cx="5785731" cy="5489289"/>
          </a:xfrm>
          <a:prstGeom prst="rect">
            <a:avLst/>
          </a:prstGeom>
        </p:spPr>
      </p:pic>
      <p:sp>
        <p:nvSpPr>
          <p:cNvPr id="18" name="Title 6">
            <a:extLst>
              <a:ext uri="{FF2B5EF4-FFF2-40B4-BE49-F238E27FC236}">
                <a16:creationId xmlns:a16="http://schemas.microsoft.com/office/drawing/2014/main" id="{F491E739-7B8C-5268-A571-5B54119278DA}"/>
              </a:ext>
            </a:extLst>
          </p:cNvPr>
          <p:cNvSpPr>
            <a:spLocks noGrp="1"/>
          </p:cNvSpPr>
          <p:nvPr>
            <p:ph type="title"/>
          </p:nvPr>
        </p:nvSpPr>
        <p:spPr>
          <a:xfrm>
            <a:off x="515938" y="618152"/>
            <a:ext cx="10170259" cy="812788"/>
          </a:xfrm>
        </p:spPr>
        <p:txBody>
          <a:bodyPr/>
          <a:lstStyle/>
          <a:p>
            <a:r>
              <a:rPr lang="en-GB"/>
              <a:t>Click to edit Master title style</a:t>
            </a:r>
            <a:endParaRPr lang="en-US"/>
          </a:p>
        </p:txBody>
      </p:sp>
    </p:spTree>
    <p:extLst>
      <p:ext uri="{BB962C8B-B14F-4D97-AF65-F5344CB8AC3E}">
        <p14:creationId xmlns:p14="http://schemas.microsoft.com/office/powerpoint/2010/main" val="22449098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105E3BB5-64F7-0B2D-A857-B5A789C1C8B3}"/>
              </a:ext>
            </a:extLst>
          </p:cNvPr>
          <p:cNvSpPr>
            <a:spLocks noGrp="1"/>
          </p:cNvSpPr>
          <p:nvPr>
            <p:ph type="body" sz="quarter" idx="10"/>
          </p:nvPr>
        </p:nvSpPr>
        <p:spPr>
          <a:xfrm>
            <a:off x="515938" y="1977923"/>
            <a:ext cx="5275264" cy="258244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11">
            <a:extLst>
              <a:ext uri="{FF2B5EF4-FFF2-40B4-BE49-F238E27FC236}">
                <a16:creationId xmlns:a16="http://schemas.microsoft.com/office/drawing/2014/main" id="{B23FFE17-7B79-0BC5-C8A7-71A4C8C51BCB}"/>
              </a:ext>
            </a:extLst>
          </p:cNvPr>
          <p:cNvSpPr>
            <a:spLocks noGrp="1"/>
          </p:cNvSpPr>
          <p:nvPr>
            <p:ph type="body" sz="quarter" idx="11"/>
          </p:nvPr>
        </p:nvSpPr>
        <p:spPr>
          <a:xfrm>
            <a:off x="6307140" y="1977923"/>
            <a:ext cx="5275264" cy="258244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Rounded Rectangle 15">
            <a:extLst>
              <a:ext uri="{FF2B5EF4-FFF2-40B4-BE49-F238E27FC236}">
                <a16:creationId xmlns:a16="http://schemas.microsoft.com/office/drawing/2014/main" id="{AA1CA434-AE7C-1986-8653-D744D8F0DBD0}"/>
              </a:ext>
            </a:extLst>
          </p:cNvPr>
          <p:cNvSpPr/>
          <p:nvPr userDrawn="1"/>
        </p:nvSpPr>
        <p:spPr>
          <a:xfrm>
            <a:off x="402874" y="5489289"/>
            <a:ext cx="11273188" cy="942343"/>
          </a:xfrm>
          <a:prstGeom prst="roundRect">
            <a:avLst>
              <a:gd name="adj" fmla="val 45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yellow and black sign with white text&#10;&#10;Description automatically generated">
            <a:extLst>
              <a:ext uri="{FF2B5EF4-FFF2-40B4-BE49-F238E27FC236}">
                <a16:creationId xmlns:a16="http://schemas.microsoft.com/office/drawing/2014/main" id="{D2E52FEF-56DC-3A65-C45D-57EBFF9B1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942306"/>
            <a:ext cx="5194987" cy="2036307"/>
          </a:xfrm>
          <a:prstGeom prst="rect">
            <a:avLst/>
          </a:prstGeom>
        </p:spPr>
      </p:pic>
      <p:sp>
        <p:nvSpPr>
          <p:cNvPr id="20" name="Title 6">
            <a:extLst>
              <a:ext uri="{FF2B5EF4-FFF2-40B4-BE49-F238E27FC236}">
                <a16:creationId xmlns:a16="http://schemas.microsoft.com/office/drawing/2014/main" id="{05BBDC82-B725-3A65-83B8-0E48BD8B8805}"/>
              </a:ext>
            </a:extLst>
          </p:cNvPr>
          <p:cNvSpPr>
            <a:spLocks noGrp="1"/>
          </p:cNvSpPr>
          <p:nvPr>
            <p:ph type="title"/>
          </p:nvPr>
        </p:nvSpPr>
        <p:spPr>
          <a:xfrm>
            <a:off x="515938" y="618152"/>
            <a:ext cx="5210305" cy="812788"/>
          </a:xfrm>
        </p:spPr>
        <p:txBody>
          <a:bodyPr/>
          <a:lstStyle/>
          <a:p>
            <a:r>
              <a:rPr lang="en-GB"/>
              <a:t>Click to edit Master title style</a:t>
            </a:r>
            <a:endParaRPr lang="en-US"/>
          </a:p>
        </p:txBody>
      </p:sp>
    </p:spTree>
    <p:extLst>
      <p:ext uri="{BB962C8B-B14F-4D97-AF65-F5344CB8AC3E}">
        <p14:creationId xmlns:p14="http://schemas.microsoft.com/office/powerpoint/2010/main" val="16254728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8_Title and Content">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B2DE72DE-B296-9E1C-1B3F-43D5E1FCD8A0}"/>
              </a:ext>
            </a:extLst>
          </p:cNvPr>
          <p:cNvSpPr>
            <a:spLocks noGrp="1"/>
          </p:cNvSpPr>
          <p:nvPr>
            <p:ph idx="1"/>
          </p:nvPr>
        </p:nvSpPr>
        <p:spPr>
          <a:xfrm>
            <a:off x="582612" y="2036390"/>
            <a:ext cx="4426526" cy="30752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Picture Placeholder 2">
            <a:extLst>
              <a:ext uri="{FF2B5EF4-FFF2-40B4-BE49-F238E27FC236}">
                <a16:creationId xmlns:a16="http://schemas.microsoft.com/office/drawing/2014/main" id="{CC52EC52-ED91-DA14-3972-D3B4D60B09BC}"/>
              </a:ext>
            </a:extLst>
          </p:cNvPr>
          <p:cNvSpPr>
            <a:spLocks noGrp="1"/>
          </p:cNvSpPr>
          <p:nvPr>
            <p:ph type="pic" sz="quarter" idx="10"/>
          </p:nvPr>
        </p:nvSpPr>
        <p:spPr>
          <a:xfrm>
            <a:off x="5513388" y="2036391"/>
            <a:ext cx="6096000" cy="3075256"/>
          </a:xfrm>
        </p:spPr>
        <p:txBody>
          <a:bodyPr/>
          <a:lstStyle/>
          <a:p>
            <a:endParaRPr lang="en-US"/>
          </a:p>
        </p:txBody>
      </p:sp>
      <p:sp>
        <p:nvSpPr>
          <p:cNvPr id="10" name="Rounded Rectangle 9">
            <a:extLst>
              <a:ext uri="{FF2B5EF4-FFF2-40B4-BE49-F238E27FC236}">
                <a16:creationId xmlns:a16="http://schemas.microsoft.com/office/drawing/2014/main" id="{53F31826-93F0-DC63-4724-1FEAE875A369}"/>
              </a:ext>
            </a:extLst>
          </p:cNvPr>
          <p:cNvSpPr/>
          <p:nvPr userDrawn="1"/>
        </p:nvSpPr>
        <p:spPr>
          <a:xfrm>
            <a:off x="402874" y="5489289"/>
            <a:ext cx="11273188" cy="942343"/>
          </a:xfrm>
          <a:prstGeom prst="roundRect">
            <a:avLst>
              <a:gd name="adj" fmla="val 45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yellow and black sign with white text&#10;&#10;Description automatically generated">
            <a:extLst>
              <a:ext uri="{FF2B5EF4-FFF2-40B4-BE49-F238E27FC236}">
                <a16:creationId xmlns:a16="http://schemas.microsoft.com/office/drawing/2014/main" id="{E0CF9607-B808-6417-737A-C7D53045050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942306"/>
            <a:ext cx="5194987" cy="2036307"/>
          </a:xfrm>
          <a:prstGeom prst="rect">
            <a:avLst/>
          </a:prstGeom>
        </p:spPr>
      </p:pic>
      <p:sp>
        <p:nvSpPr>
          <p:cNvPr id="13" name="Title 6">
            <a:extLst>
              <a:ext uri="{FF2B5EF4-FFF2-40B4-BE49-F238E27FC236}">
                <a16:creationId xmlns:a16="http://schemas.microsoft.com/office/drawing/2014/main" id="{A784213D-9742-7FB8-EE43-5AC0A7612730}"/>
              </a:ext>
            </a:extLst>
          </p:cNvPr>
          <p:cNvSpPr>
            <a:spLocks noGrp="1"/>
          </p:cNvSpPr>
          <p:nvPr>
            <p:ph type="title"/>
          </p:nvPr>
        </p:nvSpPr>
        <p:spPr>
          <a:xfrm>
            <a:off x="515938" y="618152"/>
            <a:ext cx="5210305" cy="812788"/>
          </a:xfrm>
        </p:spPr>
        <p:txBody>
          <a:bodyPr/>
          <a:lstStyle/>
          <a:p>
            <a:r>
              <a:rPr lang="en-GB"/>
              <a:t>Click to edit Master title style</a:t>
            </a:r>
            <a:endParaRPr lang="en-US"/>
          </a:p>
        </p:txBody>
      </p:sp>
    </p:spTree>
    <p:extLst>
      <p:ext uri="{BB962C8B-B14F-4D97-AF65-F5344CB8AC3E}">
        <p14:creationId xmlns:p14="http://schemas.microsoft.com/office/powerpoint/2010/main" val="40069019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7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AFCB5D-AF9D-EF28-99D5-C35CFABF0F6C}"/>
              </a:ext>
            </a:extLst>
          </p:cNvPr>
          <p:cNvSpPr/>
          <p:nvPr userDrawn="1"/>
        </p:nvSpPr>
        <p:spPr>
          <a:xfrm>
            <a:off x="7676"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1">
            <a:extLst>
              <a:ext uri="{FF2B5EF4-FFF2-40B4-BE49-F238E27FC236}">
                <a16:creationId xmlns:a16="http://schemas.microsoft.com/office/drawing/2014/main" id="{DF6BDE2A-EC90-8D01-7C48-3A341C1CF702}"/>
              </a:ext>
            </a:extLst>
          </p:cNvPr>
          <p:cNvSpPr>
            <a:spLocks noGrp="1"/>
          </p:cNvSpPr>
          <p:nvPr>
            <p:ph type="body" sz="quarter" idx="10" hasCustomPrompt="1"/>
          </p:nvPr>
        </p:nvSpPr>
        <p:spPr>
          <a:xfrm>
            <a:off x="0" y="5213674"/>
            <a:ext cx="12176647" cy="398191"/>
          </a:xfrm>
        </p:spPr>
        <p:txBody>
          <a:bodyPr>
            <a:noAutofit/>
          </a:bodyPr>
          <a:lstStyle>
            <a:lvl1pPr marL="0" indent="0" algn="ctr">
              <a:buNone/>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The Foundry, 17 Oval Way ,London</a:t>
            </a:r>
            <a:endParaRPr lang="en-US"/>
          </a:p>
        </p:txBody>
      </p:sp>
      <p:sp>
        <p:nvSpPr>
          <p:cNvPr id="6" name="Text Placeholder 11">
            <a:extLst>
              <a:ext uri="{FF2B5EF4-FFF2-40B4-BE49-F238E27FC236}">
                <a16:creationId xmlns:a16="http://schemas.microsoft.com/office/drawing/2014/main" id="{83D119EF-58E9-2CE9-FC30-959F7714AF2B}"/>
              </a:ext>
            </a:extLst>
          </p:cNvPr>
          <p:cNvSpPr>
            <a:spLocks noGrp="1"/>
          </p:cNvSpPr>
          <p:nvPr>
            <p:ph type="body" sz="quarter" idx="11" hasCustomPrompt="1"/>
          </p:nvPr>
        </p:nvSpPr>
        <p:spPr>
          <a:xfrm>
            <a:off x="38383" y="5666422"/>
            <a:ext cx="12176648" cy="398192"/>
          </a:xfrm>
        </p:spPr>
        <p:txBody>
          <a:bodyPr>
            <a:normAutofit/>
          </a:bodyPr>
          <a:lstStyle>
            <a:lvl1pPr marL="0" indent="0" algn="ctr">
              <a:buNone/>
              <a:defRPr sz="1600" u="none">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For Advice contact: 0300 123 7015 E: </a:t>
            </a:r>
            <a:r>
              <a:rPr lang="en-GB" err="1"/>
              <a:t>info@kinship.org.co.uk</a:t>
            </a:r>
            <a:r>
              <a:rPr lang="en-GB"/>
              <a:t>  T: 03300 167 235 </a:t>
            </a:r>
            <a:endParaRPr lang="en-US"/>
          </a:p>
        </p:txBody>
      </p:sp>
      <p:sp>
        <p:nvSpPr>
          <p:cNvPr id="36" name="Text Placeholder 35">
            <a:extLst>
              <a:ext uri="{FF2B5EF4-FFF2-40B4-BE49-F238E27FC236}">
                <a16:creationId xmlns:a16="http://schemas.microsoft.com/office/drawing/2014/main" id="{34973510-6F85-595C-F93B-3760CBB7DEB3}"/>
              </a:ext>
            </a:extLst>
          </p:cNvPr>
          <p:cNvSpPr>
            <a:spLocks noGrp="1"/>
          </p:cNvSpPr>
          <p:nvPr>
            <p:ph type="body" sz="quarter" idx="13" hasCustomPrompt="1"/>
          </p:nvPr>
        </p:nvSpPr>
        <p:spPr>
          <a:xfrm>
            <a:off x="0" y="6173727"/>
            <a:ext cx="12207352" cy="540471"/>
          </a:xfrm>
        </p:spPr>
        <p:txBody>
          <a:bodyPr/>
          <a:lstStyle>
            <a:lvl1pPr marL="0" indent="0" algn="ctr">
              <a:buNone/>
              <a:defRPr b="1" i="0">
                <a:solidFill>
                  <a:schemeClr val="bg1"/>
                </a:solidFill>
                <a:latin typeface="Raleway" panose="020B0503030101060003" pitchFamily="34" charset="77"/>
              </a:defRPr>
            </a:lvl1pPr>
          </a:lstStyle>
          <a:p>
            <a:pPr lvl="0"/>
            <a:r>
              <a:rPr lang="en-GB" err="1"/>
              <a:t>compass.kinship.org.uk</a:t>
            </a:r>
            <a:endParaRPr lang="en-US"/>
          </a:p>
        </p:txBody>
      </p:sp>
      <p:sp>
        <p:nvSpPr>
          <p:cNvPr id="45" name="Freeform 44">
            <a:extLst>
              <a:ext uri="{FF2B5EF4-FFF2-40B4-BE49-F238E27FC236}">
                <a16:creationId xmlns:a16="http://schemas.microsoft.com/office/drawing/2014/main" id="{C652401F-FE09-CB52-4F53-2BE0136D31FA}"/>
              </a:ext>
            </a:extLst>
          </p:cNvPr>
          <p:cNvSpPr/>
          <p:nvPr userDrawn="1"/>
        </p:nvSpPr>
        <p:spPr>
          <a:xfrm>
            <a:off x="12184321" y="6858000"/>
            <a:ext cx="7679" cy="39709"/>
          </a:xfrm>
          <a:custGeom>
            <a:avLst/>
            <a:gdLst>
              <a:gd name="connsiteX0" fmla="*/ 0 w 7679"/>
              <a:gd name="connsiteY0" fmla="*/ 0 h 39709"/>
              <a:gd name="connsiteX1" fmla="*/ 7679 w 7679"/>
              <a:gd name="connsiteY1" fmla="*/ 0 h 39709"/>
              <a:gd name="connsiteX2" fmla="*/ 7679 w 7679"/>
              <a:gd name="connsiteY2" fmla="*/ 39709 h 39709"/>
              <a:gd name="connsiteX3" fmla="*/ 2596 w 7679"/>
              <a:gd name="connsiteY3" fmla="*/ 11246 h 39709"/>
              <a:gd name="connsiteX4" fmla="*/ 0 w 7679"/>
              <a:gd name="connsiteY4" fmla="*/ 0 h 39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9" h="39709">
                <a:moveTo>
                  <a:pt x="0" y="0"/>
                </a:moveTo>
                <a:lnTo>
                  <a:pt x="7679" y="0"/>
                </a:lnTo>
                <a:lnTo>
                  <a:pt x="7679" y="39709"/>
                </a:lnTo>
                <a:lnTo>
                  <a:pt x="2596" y="11246"/>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yellow and black sign with white text&#10;&#10;Description automatically generated">
            <a:extLst>
              <a:ext uri="{FF2B5EF4-FFF2-40B4-BE49-F238E27FC236}">
                <a16:creationId xmlns:a16="http://schemas.microsoft.com/office/drawing/2014/main" id="{07CF850A-4CC1-36C3-314B-773905C8DD7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498504" y="2121308"/>
            <a:ext cx="5194987" cy="2036307"/>
          </a:xfrm>
          <a:prstGeom prst="rect">
            <a:avLst/>
          </a:prstGeom>
        </p:spPr>
      </p:pic>
    </p:spTree>
    <p:extLst>
      <p:ext uri="{BB962C8B-B14F-4D97-AF65-F5344CB8AC3E}">
        <p14:creationId xmlns:p14="http://schemas.microsoft.com/office/powerpoint/2010/main" val="31685390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ABF16994-8446-BD1D-3839-FCA28FEE35CA}"/>
              </a:ext>
            </a:extLst>
          </p:cNvPr>
          <p:cNvSpPr/>
          <p:nvPr userDrawn="1"/>
        </p:nvSpPr>
        <p:spPr>
          <a:xfrm>
            <a:off x="459406" y="5497379"/>
            <a:ext cx="11273188" cy="942343"/>
          </a:xfrm>
          <a:prstGeom prst="roundRect">
            <a:avLst>
              <a:gd name="adj" fmla="val 45228"/>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3FF0E2C0-608E-99C1-78CB-1F9497F7178B}"/>
              </a:ext>
            </a:extLst>
          </p:cNvPr>
          <p:cNvSpPr>
            <a:spLocks noGrp="1"/>
          </p:cNvSpPr>
          <p:nvPr>
            <p:ph type="body" sz="quarter" idx="10"/>
          </p:nvPr>
        </p:nvSpPr>
        <p:spPr>
          <a:xfrm>
            <a:off x="515938" y="2152172"/>
            <a:ext cx="5791201" cy="291074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Freeform 1">
            <a:extLst>
              <a:ext uri="{FF2B5EF4-FFF2-40B4-BE49-F238E27FC236}">
                <a16:creationId xmlns:a16="http://schemas.microsoft.com/office/drawing/2014/main" id="{803CDBF5-75EE-1A8B-DCDA-C849A5981051}"/>
              </a:ext>
            </a:extLst>
          </p:cNvPr>
          <p:cNvSpPr/>
          <p:nvPr userDrawn="1"/>
        </p:nvSpPr>
        <p:spPr>
          <a:xfrm>
            <a:off x="6400799" y="3095468"/>
            <a:ext cx="5791200" cy="3762532"/>
          </a:xfrm>
          <a:custGeom>
            <a:avLst/>
            <a:gdLst>
              <a:gd name="connsiteX0" fmla="*/ 3762532 w 5791200"/>
              <a:gd name="connsiteY0" fmla="*/ 0 h 3762532"/>
              <a:gd name="connsiteX1" fmla="*/ 5713542 w 5791200"/>
              <a:gd name="connsiteY1" fmla="*/ 544714 h 3762532"/>
              <a:gd name="connsiteX2" fmla="*/ 5791200 w 5791200"/>
              <a:gd name="connsiteY2" fmla="*/ 594500 h 3762532"/>
              <a:gd name="connsiteX3" fmla="*/ 5791200 w 5791200"/>
              <a:gd name="connsiteY3" fmla="*/ 3762532 h 3762532"/>
              <a:gd name="connsiteX4" fmla="*/ 0 w 5791200"/>
              <a:gd name="connsiteY4" fmla="*/ 3762532 h 3762532"/>
              <a:gd name="connsiteX5" fmla="*/ 3762532 w 5791200"/>
              <a:gd name="connsiteY5" fmla="*/ 0 h 3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3762532">
                <a:moveTo>
                  <a:pt x="3762532" y="0"/>
                </a:moveTo>
                <a:cubicBezTo>
                  <a:pt x="4476841" y="0"/>
                  <a:pt x="5144658" y="199053"/>
                  <a:pt x="5713542" y="544714"/>
                </a:cubicBezTo>
                <a:lnTo>
                  <a:pt x="5791200" y="594500"/>
                </a:lnTo>
                <a:lnTo>
                  <a:pt x="5791200" y="3762532"/>
                </a:lnTo>
                <a:lnTo>
                  <a:pt x="0" y="3762532"/>
                </a:lnTo>
                <a:cubicBezTo>
                  <a:pt x="0" y="1684543"/>
                  <a:pt x="1684543" y="0"/>
                  <a:pt x="3762532" y="0"/>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A yellow and blue sign&#10;&#10;Description automatically generated">
            <a:extLst>
              <a:ext uri="{FF2B5EF4-FFF2-40B4-BE49-F238E27FC236}">
                <a16:creationId xmlns:a16="http://schemas.microsoft.com/office/drawing/2014/main" id="{AE064F57-603C-EE21-F769-4F47AB9ED1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947394"/>
            <a:ext cx="5210305" cy="2042311"/>
          </a:xfrm>
          <a:prstGeom prst="rect">
            <a:avLst/>
          </a:prstGeom>
        </p:spPr>
      </p:pic>
      <p:sp>
        <p:nvSpPr>
          <p:cNvPr id="18" name="Title 6">
            <a:extLst>
              <a:ext uri="{FF2B5EF4-FFF2-40B4-BE49-F238E27FC236}">
                <a16:creationId xmlns:a16="http://schemas.microsoft.com/office/drawing/2014/main" id="{F491E739-7B8C-5268-A571-5B54119278DA}"/>
              </a:ext>
            </a:extLst>
          </p:cNvPr>
          <p:cNvSpPr>
            <a:spLocks noGrp="1"/>
          </p:cNvSpPr>
          <p:nvPr>
            <p:ph type="title"/>
          </p:nvPr>
        </p:nvSpPr>
        <p:spPr>
          <a:xfrm>
            <a:off x="515938" y="618152"/>
            <a:ext cx="9747178" cy="812788"/>
          </a:xfrm>
        </p:spPr>
        <p:txBody>
          <a:bodyPr/>
          <a:lstStyle/>
          <a:p>
            <a:r>
              <a:rPr lang="en-GB"/>
              <a:t>Click to edit Master title style</a:t>
            </a:r>
            <a:endParaRPr lang="en-US"/>
          </a:p>
        </p:txBody>
      </p:sp>
      <p:pic>
        <p:nvPicPr>
          <p:cNvPr id="3" name="Picture 2" descr="A person and child hugging&#10;&#10;AI-generated content may be incorrect.">
            <a:extLst>
              <a:ext uri="{FF2B5EF4-FFF2-40B4-BE49-F238E27FC236}">
                <a16:creationId xmlns:a16="http://schemas.microsoft.com/office/drawing/2014/main" id="{466AB46B-724E-6995-CB87-09DDE09D512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156594" y="1258413"/>
            <a:ext cx="6035406" cy="5599587"/>
          </a:xfrm>
          <a:prstGeom prst="rect">
            <a:avLst/>
          </a:prstGeom>
        </p:spPr>
      </p:pic>
    </p:spTree>
    <p:extLst>
      <p:ext uri="{BB962C8B-B14F-4D97-AF65-F5344CB8AC3E}">
        <p14:creationId xmlns:p14="http://schemas.microsoft.com/office/powerpoint/2010/main" val="35787680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Department for Education">
            <a:extLst>
              <a:ext uri="{FF2B5EF4-FFF2-40B4-BE49-F238E27FC236}">
                <a16:creationId xmlns:a16="http://schemas.microsoft.com/office/drawing/2014/main" id="{E6AFDAF1-10B6-E2B9-AACD-02D3B2DCB2C9}"/>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ctrTitle" hasCustomPrompt="1"/>
          </p:nvPr>
        </p:nvSpPr>
        <p:spPr>
          <a:xfrm>
            <a:off x="641556" y="2324659"/>
            <a:ext cx="7296081" cy="790775"/>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US"/>
              <a:t>Title </a:t>
            </a:r>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41555" y="6253382"/>
            <a:ext cx="3229663" cy="374650"/>
          </a:xfrm>
        </p:spPr>
        <p:txBody>
          <a:bodyPr lIns="0" tIns="0" rIns="0" bIns="0">
            <a:noAutofit/>
          </a:bodyPr>
          <a:lstStyle>
            <a:lvl1pPr marL="0" indent="0" algn="l">
              <a:buNone/>
              <a:defRPr sz="1200">
                <a:solidFill>
                  <a:schemeClr val="tx1"/>
                </a:solidFill>
              </a:defRPr>
            </a:lvl1pPr>
            <a:lvl5pPr marL="744101" indent="0" algn="l">
              <a:buNone/>
              <a:defRPr/>
            </a:lvl5pPr>
          </a:lstStyle>
          <a:p>
            <a:pPr lvl="0"/>
            <a:r>
              <a:rPr lang="en-GB"/>
              <a:t>Month 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hasCustomPrompt="1"/>
          </p:nvPr>
        </p:nvSpPr>
        <p:spPr>
          <a:xfrm>
            <a:off x="641556" y="3124193"/>
            <a:ext cx="7296081" cy="790776"/>
          </a:xfrm>
        </p:spPr>
        <p:txBody>
          <a:bodyPr lIns="0" tIns="0" rIns="0" bIns="0">
            <a:noAutofit/>
          </a:bodyPr>
          <a:lstStyle>
            <a:lvl1pPr>
              <a:defRPr sz="3600" b="0">
                <a:solidFill>
                  <a:schemeClr val="tx1"/>
                </a:solidFill>
              </a:defRPr>
            </a:lvl1pPr>
          </a:lstStyle>
          <a:p>
            <a:pPr lvl="0"/>
            <a:r>
              <a:rPr lang="en-US"/>
              <a:t>Subtitle</a:t>
            </a:r>
          </a:p>
        </p:txBody>
      </p:sp>
    </p:spTree>
    <p:extLst>
      <p:ext uri="{BB962C8B-B14F-4D97-AF65-F5344CB8AC3E}">
        <p14:creationId xmlns:p14="http://schemas.microsoft.com/office/powerpoint/2010/main" val="3674350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0774D-B401-5BCD-5D2E-1A9AD761E59C}"/>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5AE59A85-A893-EBE6-2C44-7CE090A3B263}"/>
              </a:ext>
            </a:extLst>
          </p:cNvPr>
          <p:cNvSpPr>
            <a:spLocks noGrp="1"/>
          </p:cNvSpPr>
          <p:nvPr>
            <p:ph type="subTitle" idx="1"/>
          </p:nvPr>
        </p:nvSpPr>
        <p:spPr>
          <a:xfrm>
            <a:off x="515938" y="5308623"/>
            <a:ext cx="4880021" cy="42915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Title 6">
            <a:extLst>
              <a:ext uri="{FF2B5EF4-FFF2-40B4-BE49-F238E27FC236}">
                <a16:creationId xmlns:a16="http://schemas.microsoft.com/office/drawing/2014/main" id="{CE12ED22-1C25-7164-4D67-9B4EFB1C49BC}"/>
              </a:ext>
            </a:extLst>
          </p:cNvPr>
          <p:cNvSpPr>
            <a:spLocks noGrp="1"/>
          </p:cNvSpPr>
          <p:nvPr>
            <p:ph type="title"/>
          </p:nvPr>
        </p:nvSpPr>
        <p:spPr>
          <a:xfrm>
            <a:off x="515938" y="3429000"/>
            <a:ext cx="8061591" cy="1325563"/>
          </a:xfrm>
        </p:spPr>
        <p:txBody>
          <a:bodyPr>
            <a:noAutofit/>
          </a:bodyPr>
          <a:lstStyle>
            <a:lvl1pPr>
              <a:defRPr sz="6600">
                <a:solidFill>
                  <a:schemeClr val="accent2"/>
                </a:solidFill>
              </a:defRPr>
            </a:lvl1pPr>
          </a:lstStyle>
          <a:p>
            <a:r>
              <a:rPr lang="en-GB"/>
              <a:t>Click to edit Master title style</a:t>
            </a:r>
            <a:endParaRPr lang="en-US"/>
          </a:p>
        </p:txBody>
      </p:sp>
      <p:pic>
        <p:nvPicPr>
          <p:cNvPr id="5" name="Picture 4" descr="A yellow and black sign with white text&#10;&#10;Description automatically generated">
            <a:extLst>
              <a:ext uri="{FF2B5EF4-FFF2-40B4-BE49-F238E27FC236}">
                <a16:creationId xmlns:a16="http://schemas.microsoft.com/office/drawing/2014/main" id="{97E8673E-B092-08A8-8ED2-31A6C769C04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28" y="0"/>
            <a:ext cx="5683383" cy="2227746"/>
          </a:xfrm>
          <a:prstGeom prst="rect">
            <a:avLst/>
          </a:prstGeom>
        </p:spPr>
      </p:pic>
    </p:spTree>
    <p:extLst>
      <p:ext uri="{BB962C8B-B14F-4D97-AF65-F5344CB8AC3E}">
        <p14:creationId xmlns:p14="http://schemas.microsoft.com/office/powerpoint/2010/main" val="908112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FCE4F6-1D94-4B75-B104-762E7FBD045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1838586" y="2836677"/>
            <a:ext cx="7492777" cy="1630088"/>
          </a:xfrm>
        </p:spPr>
        <p:txBody>
          <a:bodyPr anchor="t" anchorCtr="0">
            <a:normAutofit/>
          </a:bodyPr>
          <a:lstStyle>
            <a:lvl1pPr algn="l">
              <a:lnSpc>
                <a:spcPct val="85000"/>
              </a:lnSpc>
              <a:defRPr sz="3600" b="1" cap="none" baseline="0">
                <a:solidFill>
                  <a:schemeClr val="tx1"/>
                </a:solidFill>
              </a:defRPr>
            </a:lvl1pPr>
          </a:lstStyle>
          <a:p>
            <a:r>
              <a:rPr lang="en-US"/>
              <a:t>Section title</a:t>
            </a:r>
          </a:p>
        </p:txBody>
      </p:sp>
    </p:spTree>
    <p:extLst>
      <p:ext uri="{BB962C8B-B14F-4D97-AF65-F5344CB8AC3E}">
        <p14:creationId xmlns:p14="http://schemas.microsoft.com/office/powerpoint/2010/main" val="13209948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sl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noProof="0"/>
              <a:t>On the Insert ribbon select Header &amp; Footer to edit this holding text</a:t>
            </a:r>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
        <p:nvSpPr>
          <p:cNvPr id="8" name="Content Placeholder 7">
            <a:extLst>
              <a:ext uri="{FF2B5EF4-FFF2-40B4-BE49-F238E27FC236}">
                <a16:creationId xmlns:a16="http://schemas.microsoft.com/office/drawing/2014/main" id="{41D13415-7349-4248-AADB-203192A0296E}"/>
              </a:ext>
            </a:extLst>
          </p:cNvPr>
          <p:cNvSpPr>
            <a:spLocks noGrp="1"/>
          </p:cNvSpPr>
          <p:nvPr>
            <p:ph sz="quarter" idx="12"/>
          </p:nvPr>
        </p:nvSpPr>
        <p:spPr>
          <a:xfrm>
            <a:off x="787201" y="1418400"/>
            <a:ext cx="10648951" cy="4566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968315629"/>
      </p:ext>
    </p:extLst>
  </p:cSld>
  <p:clrMapOvr>
    <a:masterClrMapping/>
  </p:clrMapOvr>
  <p:extLst>
    <p:ext uri="{DCECCB84-F9BA-43D5-87BE-67443E8EF086}">
      <p15:sldGuideLst xmlns:p15="http://schemas.microsoft.com/office/powerpoint/2012/main">
        <p15:guide id="1" orient="horz" pos="377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35D63C-17A1-41CC-A450-F6FEDFD2D0EF}"/>
              </a:ext>
            </a:extLst>
          </p:cNvPr>
          <p:cNvSpPr>
            <a:spLocks noGrp="1"/>
          </p:cNvSpPr>
          <p:nvPr>
            <p:ph sz="quarter" idx="14"/>
          </p:nvPr>
        </p:nvSpPr>
        <p:spPr>
          <a:xfrm>
            <a:off x="6312917" y="1418400"/>
            <a:ext cx="5091683" cy="4566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Content Placeholder 2"/>
          <p:cNvSpPr>
            <a:spLocks noGrp="1"/>
          </p:cNvSpPr>
          <p:nvPr>
            <p:ph idx="1" hasCustomPrompt="1"/>
          </p:nvPr>
        </p:nvSpPr>
        <p:spPr>
          <a:xfrm>
            <a:off x="787200" y="1418401"/>
            <a:ext cx="5118077" cy="4566475"/>
          </a:xfrm>
        </p:spPr>
        <p:txBody>
          <a:bodyPr wrap="square"/>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xfrm>
            <a:off x="766034" y="541508"/>
            <a:ext cx="10663684" cy="512514"/>
          </a:xfrm>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noProof="0"/>
              <a:t>On the Insert ribbon select Header &amp; Footer to edit this holding text</a:t>
            </a:r>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2904891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FA7F72-8DE6-4372-8955-6E4E929BBB5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5" name="Slide Number Placeholder 4">
            <a:extLst>
              <a:ext uri="{FF2B5EF4-FFF2-40B4-BE49-F238E27FC236}">
                <a16:creationId xmlns:a16="http://schemas.microsoft.com/office/drawing/2014/main" id="{376E03D2-9C7C-4AF2-BDB8-6D1A8E0800B8}"/>
              </a:ext>
            </a:extLst>
          </p:cNvPr>
          <p:cNvSpPr>
            <a:spLocks noGrp="1"/>
          </p:cNvSpPr>
          <p:nvPr>
            <p:ph type="sldNum" sz="quarter" idx="16"/>
          </p:nvPr>
        </p:nvSpPr>
        <p:spPr/>
        <p:txBody>
          <a:bodyPr/>
          <a:lstStyle/>
          <a:p>
            <a:fld id="{4FAB73BC-B049-4115-A692-8D63A059BFB8}" type="slidenum">
              <a:rPr lang="en-US" smtClean="0"/>
              <a:pPr/>
              <a:t>‹#›</a:t>
            </a:fld>
            <a:endParaRPr lang="en-US"/>
          </a:p>
        </p:txBody>
      </p:sp>
      <p:sp>
        <p:nvSpPr>
          <p:cNvPr id="6" name="Title 5">
            <a:extLst>
              <a:ext uri="{FF2B5EF4-FFF2-40B4-BE49-F238E27FC236}">
                <a16:creationId xmlns:a16="http://schemas.microsoft.com/office/drawing/2014/main" id="{FEC95F3F-D857-4030-AEB6-4FEE5D082592}"/>
              </a:ext>
            </a:extLst>
          </p:cNvPr>
          <p:cNvSpPr>
            <a:spLocks noGrp="1"/>
          </p:cNvSpPr>
          <p:nvPr>
            <p:ph type="title"/>
          </p:nvPr>
        </p:nvSpPr>
        <p:spPr>
          <a:xfrm>
            <a:off x="5015833" y="1002632"/>
            <a:ext cx="6535037" cy="4702844"/>
          </a:xfrm>
        </p:spPr>
        <p:txBody>
          <a:bodyPr/>
          <a:lstStyle>
            <a:lvl1pPr>
              <a:defRPr>
                <a:solidFill>
                  <a:schemeClr val="tx1"/>
                </a:solidFill>
              </a:defRPr>
            </a:lvl1pPr>
          </a:lstStyle>
          <a:p>
            <a:r>
              <a:rPr lang="en-GB"/>
              <a:t>Click to edit Master title style</a:t>
            </a:r>
          </a:p>
        </p:txBody>
      </p:sp>
    </p:spTree>
    <p:extLst>
      <p:ext uri="{BB962C8B-B14F-4D97-AF65-F5344CB8AC3E}">
        <p14:creationId xmlns:p14="http://schemas.microsoft.com/office/powerpoint/2010/main" val="14276923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ear Cover sl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B9FE3D4-7D5B-49B4-B6DB-5154DB3A538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4">
            <a:extLst>
              <a:ext uri="{FF2B5EF4-FFF2-40B4-BE49-F238E27FC236}">
                <a16:creationId xmlns:a16="http://schemas.microsoft.com/office/drawing/2014/main" id="{A1044DD0-6F2A-47E0-BB43-387096540E68}"/>
              </a:ext>
            </a:extLst>
          </p:cNvPr>
          <p:cNvSpPr>
            <a:spLocks noGrp="1"/>
          </p:cNvSpPr>
          <p:nvPr>
            <p:ph type="title"/>
          </p:nvPr>
        </p:nvSpPr>
        <p:spPr>
          <a:xfrm>
            <a:off x="768351" y="5775075"/>
            <a:ext cx="2973919" cy="946149"/>
          </a:xfrm>
        </p:spPr>
        <p:txBody>
          <a:bodyPr/>
          <a:lstStyle>
            <a:lvl1pPr>
              <a:defRPr sz="1100">
                <a:solidFill>
                  <a:schemeClr val="tx1"/>
                </a:solidFill>
              </a:defRPr>
            </a:lvl1pPr>
          </a:lstStyle>
          <a:p>
            <a:r>
              <a:rPr lang="en-GB" noProof="0"/>
              <a:t>Click to edit Master title style</a:t>
            </a:r>
          </a:p>
        </p:txBody>
      </p:sp>
    </p:spTree>
    <p:extLst>
      <p:ext uri="{BB962C8B-B14F-4D97-AF65-F5344CB8AC3E}">
        <p14:creationId xmlns:p14="http://schemas.microsoft.com/office/powerpoint/2010/main" val="29052238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DFE Them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5F252BF-ED74-C077-965F-1AE9448B2941}"/>
              </a:ext>
            </a:extLst>
          </p:cNvPr>
          <p:cNvSpPr/>
          <p:nvPr userDrawn="1"/>
        </p:nvSpPr>
        <p:spPr>
          <a:xfrm>
            <a:off x="0" y="6438900"/>
            <a:ext cx="12192000" cy="4191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latin typeface="Aptos" panose="020B0004020202020204" pitchFamily="34" charset="0"/>
            </a:endParaRPr>
          </a:p>
        </p:txBody>
      </p:sp>
      <p:sp>
        <p:nvSpPr>
          <p:cNvPr id="3" name="Content Placeholder 2">
            <a:extLst>
              <a:ext uri="{FF2B5EF4-FFF2-40B4-BE49-F238E27FC236}">
                <a16:creationId xmlns:a16="http://schemas.microsoft.com/office/drawing/2014/main" id="{B8EF22FA-23E9-1E2B-0447-6C306BE7155F}"/>
              </a:ext>
            </a:extLst>
          </p:cNvPr>
          <p:cNvSpPr>
            <a:spLocks noGrp="1"/>
          </p:cNvSpPr>
          <p:nvPr>
            <p:ph idx="1"/>
          </p:nvPr>
        </p:nvSpPr>
        <p:spPr>
          <a:xfrm>
            <a:off x="526212" y="1405771"/>
            <a:ext cx="11188461" cy="4794729"/>
          </a:xfrm>
        </p:spPr>
        <p:txBody>
          <a:bodyPr>
            <a:normAutofit/>
          </a:bodyPr>
          <a:lstStyle>
            <a:lvl1pPr>
              <a:defRPr sz="1350">
                <a:latin typeface="Aptos" panose="020B0004020202020204" pitchFamily="34" charset="0"/>
              </a:defRPr>
            </a:lvl1pPr>
            <a:lvl2pPr>
              <a:defRPr sz="1350">
                <a:latin typeface="Atkinson Hyperlegible" panose="020B0604020202020204" charset="0"/>
              </a:defRPr>
            </a:lvl2pPr>
            <a:lvl3pPr>
              <a:defRPr sz="1350">
                <a:latin typeface="Atkinson Hyperlegible" panose="020B0604020202020204" charset="0"/>
              </a:defRPr>
            </a:lvl3pPr>
            <a:lvl4pPr>
              <a:defRPr sz="1350">
                <a:latin typeface="Atkinson Hyperlegible" panose="020B0604020202020204" charset="0"/>
              </a:defRPr>
            </a:lvl4pPr>
            <a:lvl5pPr>
              <a:defRPr sz="1350">
                <a:latin typeface="Atkinson Hyperlegible" panose="020B0604020202020204" charset="0"/>
              </a:defRPr>
            </a:lvl5pPr>
          </a:lstStyle>
          <a:p>
            <a:pPr lvl="0"/>
            <a:r>
              <a:rPr lang="en-GB"/>
              <a:t>Click to edit Master text styles</a:t>
            </a:r>
          </a:p>
        </p:txBody>
      </p:sp>
      <p:sp>
        <p:nvSpPr>
          <p:cNvPr id="6" name="Slide Number Placeholder 5">
            <a:extLst>
              <a:ext uri="{FF2B5EF4-FFF2-40B4-BE49-F238E27FC236}">
                <a16:creationId xmlns:a16="http://schemas.microsoft.com/office/drawing/2014/main" id="{9B4523B2-80B1-FC15-CB61-AF08CF7CA9C9}"/>
              </a:ext>
            </a:extLst>
          </p:cNvPr>
          <p:cNvSpPr>
            <a:spLocks noGrp="1"/>
          </p:cNvSpPr>
          <p:nvPr>
            <p:ph type="sldNum" sz="quarter" idx="12"/>
          </p:nvPr>
        </p:nvSpPr>
        <p:spPr>
          <a:xfrm>
            <a:off x="8971472" y="6470652"/>
            <a:ext cx="2743200" cy="365125"/>
          </a:xfrm>
        </p:spPr>
        <p:txBody>
          <a:bodyPr/>
          <a:lstStyle>
            <a:lvl1pPr>
              <a:defRPr>
                <a:solidFill>
                  <a:schemeClr val="bg1"/>
                </a:solidFill>
                <a:latin typeface="Aptos" panose="020B0004020202020204" pitchFamily="34" charset="0"/>
              </a:defRPr>
            </a:lvl1pPr>
          </a:lstStyle>
          <a:p>
            <a:fld id="{B88CC463-2F5B-42BE-AB72-4352BC2A3BF4}" type="slidenum">
              <a:rPr lang="en-GB" smtClean="0"/>
              <a:pPr/>
              <a:t>‹#›</a:t>
            </a:fld>
            <a:endParaRPr lang="en-GB"/>
          </a:p>
        </p:txBody>
      </p:sp>
      <p:sp>
        <p:nvSpPr>
          <p:cNvPr id="8" name="Title 1">
            <a:extLst>
              <a:ext uri="{FF2B5EF4-FFF2-40B4-BE49-F238E27FC236}">
                <a16:creationId xmlns:a16="http://schemas.microsoft.com/office/drawing/2014/main" id="{5496C6FA-2142-B9F5-1AB1-9382C468E1AF}"/>
              </a:ext>
            </a:extLst>
          </p:cNvPr>
          <p:cNvSpPr>
            <a:spLocks noGrp="1"/>
          </p:cNvSpPr>
          <p:nvPr>
            <p:ph type="title"/>
          </p:nvPr>
        </p:nvSpPr>
        <p:spPr>
          <a:xfrm>
            <a:off x="526212" y="567294"/>
            <a:ext cx="9214688" cy="600075"/>
          </a:xfrm>
        </p:spPr>
        <p:txBody>
          <a:bodyPr>
            <a:noAutofit/>
          </a:bodyPr>
          <a:lstStyle>
            <a:lvl1pPr>
              <a:defRPr sz="2400" b="1">
                <a:latin typeface="Aptos" panose="020B0004020202020204" pitchFamily="34" charset="0"/>
              </a:defRPr>
            </a:lvl1pPr>
          </a:lstStyle>
          <a:p>
            <a:r>
              <a:rPr lang="en-GB"/>
              <a:t>Click to edit Master title style</a:t>
            </a:r>
          </a:p>
        </p:txBody>
      </p:sp>
      <p:sp>
        <p:nvSpPr>
          <p:cNvPr id="2" name="TextBox 1">
            <a:extLst>
              <a:ext uri="{FF2B5EF4-FFF2-40B4-BE49-F238E27FC236}">
                <a16:creationId xmlns:a16="http://schemas.microsoft.com/office/drawing/2014/main" id="{E21FFA75-0390-98DC-86AB-F427C26ACA80}"/>
              </a:ext>
            </a:extLst>
          </p:cNvPr>
          <p:cNvSpPr txBox="1"/>
          <p:nvPr userDrawn="1"/>
        </p:nvSpPr>
        <p:spPr>
          <a:xfrm>
            <a:off x="9508560" y="6509951"/>
            <a:ext cx="2922104" cy="230832"/>
          </a:xfrm>
          <a:prstGeom prst="rect">
            <a:avLst/>
          </a:prstGeom>
          <a:noFill/>
        </p:spPr>
        <p:txBody>
          <a:bodyPr wrap="square" rtlCol="0">
            <a:spAutoFit/>
          </a:bodyPr>
          <a:lstStyle/>
          <a:p>
            <a:r>
              <a:rPr lang="en-GB" sz="900">
                <a:solidFill>
                  <a:schemeClr val="bg1"/>
                </a:solidFill>
              </a:rPr>
              <a:t>Families First Partnership Programme</a:t>
            </a:r>
          </a:p>
        </p:txBody>
      </p:sp>
    </p:spTree>
    <p:extLst>
      <p:ext uri="{BB962C8B-B14F-4D97-AF65-F5344CB8AC3E}">
        <p14:creationId xmlns:p14="http://schemas.microsoft.com/office/powerpoint/2010/main" val="1527174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5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noFill/>
        </p:spPr>
        <p:txBody>
          <a:bodyPr/>
          <a:lstStyle/>
          <a:p>
            <a:r>
              <a:rPr lang="en-US"/>
              <a:t>Click to edit title</a:t>
            </a:r>
            <a:endParaRPr lang="en-GB"/>
          </a:p>
        </p:txBody>
      </p:sp>
    </p:spTree>
    <p:extLst>
      <p:ext uri="{BB962C8B-B14F-4D97-AF65-F5344CB8AC3E}">
        <p14:creationId xmlns:p14="http://schemas.microsoft.com/office/powerpoint/2010/main" val="11812479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E01946-01A9-4E7E-8B32-224D0A697CB0}" type="datetimeFigureOut">
              <a:rPr lang="en-GB" smtClean="0"/>
              <a:t>22/07/2026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EE4C2C9-5534-4D06-AADB-7E814A856EC7}" type="slidenum">
              <a:rPr lang="en-GB" smtClean="0"/>
              <a:t>‹#›</a:t>
            </a:fld>
            <a:endParaRPr lang="en-GB"/>
          </a:p>
        </p:txBody>
      </p:sp>
    </p:spTree>
    <p:extLst>
      <p:ext uri="{BB962C8B-B14F-4D97-AF65-F5344CB8AC3E}">
        <p14:creationId xmlns:p14="http://schemas.microsoft.com/office/powerpoint/2010/main" val="4003856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678E0C5-FB8F-4FBE-9EDF-F8DFE163D222}"/>
              </a:ext>
            </a:extLst>
          </p:cNvPr>
          <p:cNvGraphicFramePr>
            <a:graphicFrameLocks noChangeAspect="1"/>
          </p:cNvGraphicFramePr>
          <p:nvPr>
            <p:custDataLst>
              <p:tags r:id="rId1"/>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501" imgH="502" progId="TCLayout.ActiveDocument.1">
                  <p:embed/>
                </p:oleObj>
              </mc:Choice>
              <mc:Fallback>
                <p:oleObj name="think-cell Slide" r:id="rId4" imgW="501" imgH="502" progId="TCLayout.ActiveDocument.1">
                  <p:embed/>
                  <p:pic>
                    <p:nvPicPr>
                      <p:cNvPr id="5" name="Object 4" hidden="1">
                        <a:extLst>
                          <a:ext uri="{FF2B5EF4-FFF2-40B4-BE49-F238E27FC236}">
                            <a16:creationId xmlns:a16="http://schemas.microsoft.com/office/drawing/2014/main" id="{1678E0C5-FB8F-4FBE-9EDF-F8DFE163D222}"/>
                          </a:ext>
                        </a:extLst>
                      </p:cNvPr>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C372551F-F98A-4888-982D-352DE41C9315}"/>
              </a:ext>
            </a:extLst>
          </p:cNvPr>
          <p:cNvSpPr/>
          <p:nvPr>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1650" b="0" i="0" baseline="0">
              <a:latin typeface="Trebuchet MS" panose="020B0603020202020204" pitchFamily="34" charset="0"/>
              <a:ea typeface="+mj-ea"/>
              <a:cs typeface="Arial" panose="020B0604020202020204" pitchFamily="34" charset="0"/>
              <a:sym typeface="Trebuchet MS" panose="020B0603020202020204" pitchFamily="34" charset="0"/>
            </a:endParaRPr>
          </a:p>
        </p:txBody>
      </p:sp>
      <p:sp>
        <p:nvSpPr>
          <p:cNvPr id="8" name="Slide Number Placeholder 5"/>
          <p:cNvSpPr>
            <a:spLocks noGrp="1"/>
          </p:cNvSpPr>
          <p:nvPr>
            <p:ph type="sldNum" sz="quarter" idx="12"/>
          </p:nvPr>
        </p:nvSpPr>
        <p:spPr>
          <a:xfrm>
            <a:off x="11514671" y="6566446"/>
            <a:ext cx="478367" cy="155496"/>
          </a:xfrm>
          <a:prstGeom prst="rect">
            <a:avLst/>
          </a:prstGeom>
        </p:spPr>
        <p:txBody>
          <a:bodyPr anchor="ctr"/>
          <a:lstStyle>
            <a:lvl1pPr algn="ctr">
              <a:defRPr sz="675"/>
            </a:lvl1pPr>
          </a:lstStyle>
          <a:p>
            <a:fld id="{F2084B17-59B8-4286-9E60-DF223DF082F4}" type="slidenum">
              <a:rPr lang="en-GB" smtClean="0"/>
              <a:t>‹#›</a:t>
            </a:fld>
            <a:endParaRPr lang="en-GB"/>
          </a:p>
        </p:txBody>
      </p:sp>
      <p:sp>
        <p:nvSpPr>
          <p:cNvPr id="11" name="Title 1">
            <a:extLst>
              <a:ext uri="{FF2B5EF4-FFF2-40B4-BE49-F238E27FC236}">
                <a16:creationId xmlns:a16="http://schemas.microsoft.com/office/drawing/2014/main" id="{1368B10A-604C-4FB6-8C54-0A936EC1C802}"/>
              </a:ext>
            </a:extLst>
          </p:cNvPr>
          <p:cNvSpPr>
            <a:spLocks noGrp="1"/>
          </p:cNvSpPr>
          <p:nvPr>
            <p:ph type="title" hasCustomPrompt="1"/>
          </p:nvPr>
        </p:nvSpPr>
        <p:spPr>
          <a:xfrm>
            <a:off x="522494" y="303441"/>
            <a:ext cx="11162649" cy="656173"/>
          </a:xfrm>
        </p:spPr>
        <p:txBody>
          <a:bodyPr lIns="36000" rIns="36000" bIns="0"/>
          <a:lstStyle>
            <a:lvl1pPr>
              <a:defRPr lang="en-GB" sz="1800" b="0" dirty="0">
                <a:solidFill>
                  <a:schemeClr val="tx2"/>
                </a:solidFill>
                <a:latin typeface="Trebuchet MS" panose="020B0603020202020204" pitchFamily="34" charset="0"/>
                <a:ea typeface="+mj-ea"/>
                <a:cs typeface="Arial" panose="020B0604020202020204" pitchFamily="34" charset="0"/>
              </a:defRPr>
            </a:lvl1pPr>
          </a:lstStyle>
          <a:p>
            <a:r>
              <a:rPr lang="en-GB">
                <a:solidFill>
                  <a:schemeClr val="accent3">
                    <a:lumMod val="60000"/>
                    <a:lumOff val="40000"/>
                  </a:schemeClr>
                </a:solidFill>
              </a:rPr>
              <a:t>[key word]: </a:t>
            </a:r>
            <a:r>
              <a:rPr lang="en-GB"/>
              <a:t>[key message]</a:t>
            </a:r>
          </a:p>
        </p:txBody>
      </p:sp>
      <p:pic>
        <p:nvPicPr>
          <p:cNvPr id="6" name="Picture 5" descr="A picture containing laptop&#10;&#10;Description automatically generated">
            <a:extLst>
              <a:ext uri="{FF2B5EF4-FFF2-40B4-BE49-F238E27FC236}">
                <a16:creationId xmlns:a16="http://schemas.microsoft.com/office/drawing/2014/main" id="{B729EC36-3E5C-295B-A2EE-BD14575359E4}"/>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11114097" y="136058"/>
            <a:ext cx="944163" cy="543476"/>
          </a:xfrm>
          <a:prstGeom prst="rect">
            <a:avLst/>
          </a:prstGeom>
        </p:spPr>
      </p:pic>
    </p:spTree>
    <p:extLst>
      <p:ext uri="{BB962C8B-B14F-4D97-AF65-F5344CB8AC3E}">
        <p14:creationId xmlns:p14="http://schemas.microsoft.com/office/powerpoint/2010/main" val="34482095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B3E01946-01A9-4E7E-8B32-224D0A697CB0}"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E4C2C9-5534-4D06-AADB-7E814A856EC7}" type="slidenum">
              <a:rPr lang="en-GB" smtClean="0"/>
              <a:t>‹#›</a:t>
            </a:fld>
            <a:endParaRPr lang="en-GB"/>
          </a:p>
        </p:txBody>
      </p:sp>
      <p:sp>
        <p:nvSpPr>
          <p:cNvPr id="8" name="Rectangle 7">
            <a:extLst>
              <a:ext uri="{FF2B5EF4-FFF2-40B4-BE49-F238E27FC236}">
                <a16:creationId xmlns:a16="http://schemas.microsoft.com/office/drawing/2014/main" id="{6A4CA06C-1A57-3A27-F242-450ABDE1E296}"/>
              </a:ext>
            </a:extLst>
          </p:cNvPr>
          <p:cNvSpPr/>
          <p:nvPr userDrawn="1"/>
        </p:nvSpPr>
        <p:spPr>
          <a:xfrm>
            <a:off x="0" y="6438900"/>
            <a:ext cx="12192000" cy="4191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latin typeface="Aptos" panose="020B0004020202020204" pitchFamily="34" charset="0"/>
            </a:endParaRPr>
          </a:p>
        </p:txBody>
      </p:sp>
      <p:sp>
        <p:nvSpPr>
          <p:cNvPr id="9" name="TextBox 8">
            <a:extLst>
              <a:ext uri="{FF2B5EF4-FFF2-40B4-BE49-F238E27FC236}">
                <a16:creationId xmlns:a16="http://schemas.microsoft.com/office/drawing/2014/main" id="{E73AA9DE-815F-5782-7B7A-7E512D64660D}"/>
              </a:ext>
            </a:extLst>
          </p:cNvPr>
          <p:cNvSpPr txBox="1"/>
          <p:nvPr userDrawn="1"/>
        </p:nvSpPr>
        <p:spPr>
          <a:xfrm>
            <a:off x="9508560" y="6509951"/>
            <a:ext cx="2922104" cy="230832"/>
          </a:xfrm>
          <a:prstGeom prst="rect">
            <a:avLst/>
          </a:prstGeom>
          <a:noFill/>
        </p:spPr>
        <p:txBody>
          <a:bodyPr wrap="square" rtlCol="0">
            <a:spAutoFit/>
          </a:bodyPr>
          <a:lstStyle/>
          <a:p>
            <a:r>
              <a:rPr lang="en-GB" sz="900">
                <a:solidFill>
                  <a:schemeClr val="bg1"/>
                </a:solidFill>
              </a:rPr>
              <a:t>Families First Partnership Programme</a:t>
            </a:r>
          </a:p>
        </p:txBody>
      </p:sp>
    </p:spTree>
    <p:extLst>
      <p:ext uri="{BB962C8B-B14F-4D97-AF65-F5344CB8AC3E}">
        <p14:creationId xmlns:p14="http://schemas.microsoft.com/office/powerpoint/2010/main" val="112635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12C68358-CF62-AD1D-BE07-845B962E224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ln>
            <a:noFill/>
          </a:ln>
        </p:spPr>
      </p:pic>
      <p:sp>
        <p:nvSpPr>
          <p:cNvPr id="20" name="Text Placeholder 6">
            <a:extLst>
              <a:ext uri="{FF2B5EF4-FFF2-40B4-BE49-F238E27FC236}">
                <a16:creationId xmlns:a16="http://schemas.microsoft.com/office/drawing/2014/main" id="{F5138AC3-C818-7ACE-37E8-07CB6C32ADE6}"/>
              </a:ext>
            </a:extLst>
          </p:cNvPr>
          <p:cNvSpPr>
            <a:spLocks noGrp="1"/>
          </p:cNvSpPr>
          <p:nvPr>
            <p:ph type="body" sz="quarter" idx="10"/>
          </p:nvPr>
        </p:nvSpPr>
        <p:spPr>
          <a:xfrm>
            <a:off x="515937" y="3338360"/>
            <a:ext cx="4985453" cy="258379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2">
            <a:extLst>
              <a:ext uri="{FF2B5EF4-FFF2-40B4-BE49-F238E27FC236}">
                <a16:creationId xmlns:a16="http://schemas.microsoft.com/office/drawing/2014/main" id="{5893C71D-CE02-3468-0D7F-7BC28B4D54EB}"/>
              </a:ext>
            </a:extLst>
          </p:cNvPr>
          <p:cNvSpPr>
            <a:spLocks noGrp="1"/>
          </p:cNvSpPr>
          <p:nvPr>
            <p:ph type="body" sz="quarter" idx="11" hasCustomPrompt="1"/>
          </p:nvPr>
        </p:nvSpPr>
        <p:spPr>
          <a:xfrm>
            <a:off x="515938" y="2347150"/>
            <a:ext cx="3690938" cy="495748"/>
          </a:xfrm>
        </p:spPr>
        <p:txBody>
          <a:bodyPr>
            <a:noAutofit/>
          </a:bodyPr>
          <a:lstStyle>
            <a:lvl1pPr marL="0" indent="0">
              <a:buNone/>
              <a:defRPr sz="3800" b="1" i="0">
                <a:solidFill>
                  <a:schemeClr val="bg1"/>
                </a:solidFill>
                <a:latin typeface="Prodigy Sans" pitchFamily="2" charset="77"/>
              </a:defRPr>
            </a:lvl1pPr>
          </a:lstStyle>
          <a:p>
            <a:pPr lvl="0"/>
            <a:r>
              <a:rPr lang="en-GB"/>
              <a:t>Title</a:t>
            </a:r>
            <a:endParaRPr lang="en-US"/>
          </a:p>
        </p:txBody>
      </p:sp>
      <p:pic>
        <p:nvPicPr>
          <p:cNvPr id="27" name="Picture 26" descr="A yellow and black sign with white text&#10;&#10;Description automatically generated">
            <a:extLst>
              <a:ext uri="{FF2B5EF4-FFF2-40B4-BE49-F238E27FC236}">
                <a16:creationId xmlns:a16="http://schemas.microsoft.com/office/drawing/2014/main" id="{AE5E99FD-4EB3-364A-860D-BE972E60286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028" y="0"/>
            <a:ext cx="5683383" cy="2227746"/>
          </a:xfrm>
          <a:prstGeom prst="rect">
            <a:avLst/>
          </a:prstGeom>
        </p:spPr>
      </p:pic>
    </p:spTree>
    <p:extLst>
      <p:ext uri="{BB962C8B-B14F-4D97-AF65-F5344CB8AC3E}">
        <p14:creationId xmlns:p14="http://schemas.microsoft.com/office/powerpoint/2010/main" val="8712686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024500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81575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328360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703872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501172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161007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504397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2199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764317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4690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pic>
        <p:nvPicPr>
          <p:cNvPr id="6" name="Picture 5" descr="A yellow circle on a blue background&#10;&#10;Description automatically generated">
            <a:extLst>
              <a:ext uri="{FF2B5EF4-FFF2-40B4-BE49-F238E27FC236}">
                <a16:creationId xmlns:a16="http://schemas.microsoft.com/office/drawing/2014/main" id="{33BCEDF4-ECC4-6271-2E97-F637F923623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a:noFill/>
          </a:ln>
        </p:spPr>
      </p:pic>
      <p:sp>
        <p:nvSpPr>
          <p:cNvPr id="7" name="Text Placeholder 6">
            <a:extLst>
              <a:ext uri="{FF2B5EF4-FFF2-40B4-BE49-F238E27FC236}">
                <a16:creationId xmlns:a16="http://schemas.microsoft.com/office/drawing/2014/main" id="{2B2D10A5-ABB3-7FE3-13E6-DAFCC942AB08}"/>
              </a:ext>
            </a:extLst>
          </p:cNvPr>
          <p:cNvSpPr>
            <a:spLocks noGrp="1"/>
          </p:cNvSpPr>
          <p:nvPr>
            <p:ph type="body" sz="quarter" idx="10"/>
          </p:nvPr>
        </p:nvSpPr>
        <p:spPr>
          <a:xfrm>
            <a:off x="515937" y="3806285"/>
            <a:ext cx="7458830" cy="258379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descr="A yellow and black sign with white text&#10;&#10;Description automatically generated">
            <a:extLst>
              <a:ext uri="{FF2B5EF4-FFF2-40B4-BE49-F238E27FC236}">
                <a16:creationId xmlns:a16="http://schemas.microsoft.com/office/drawing/2014/main" id="{8AF7F685-0520-C7D6-0342-E8A82DFF14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029" y="135083"/>
            <a:ext cx="4379370" cy="1716605"/>
          </a:xfrm>
          <a:prstGeom prst="rect">
            <a:avLst/>
          </a:prstGeom>
        </p:spPr>
      </p:pic>
      <p:sp>
        <p:nvSpPr>
          <p:cNvPr id="10" name="Text Placeholder 2">
            <a:extLst>
              <a:ext uri="{FF2B5EF4-FFF2-40B4-BE49-F238E27FC236}">
                <a16:creationId xmlns:a16="http://schemas.microsoft.com/office/drawing/2014/main" id="{0DAECB39-18F6-0AAD-F7A3-B0A1534E0B8E}"/>
              </a:ext>
            </a:extLst>
          </p:cNvPr>
          <p:cNvSpPr>
            <a:spLocks noGrp="1"/>
          </p:cNvSpPr>
          <p:nvPr>
            <p:ph type="body" sz="quarter" idx="12" hasCustomPrompt="1"/>
          </p:nvPr>
        </p:nvSpPr>
        <p:spPr>
          <a:xfrm>
            <a:off x="9465533" y="3090486"/>
            <a:ext cx="2210529" cy="495748"/>
          </a:xfrm>
        </p:spPr>
        <p:txBody>
          <a:bodyPr>
            <a:noAutofit/>
          </a:bodyPr>
          <a:lstStyle>
            <a:lvl1pPr marL="0" indent="0" algn="ctr">
              <a:buNone/>
              <a:defRPr sz="3800" b="1" i="0">
                <a:solidFill>
                  <a:schemeClr val="accent1"/>
                </a:solidFill>
                <a:latin typeface="Prodigy Sans" pitchFamily="2" charset="77"/>
              </a:defRPr>
            </a:lvl1pPr>
          </a:lstStyle>
          <a:p>
            <a:pPr lvl="0"/>
            <a:r>
              <a:rPr lang="en-GB"/>
              <a:t>Quote</a:t>
            </a:r>
            <a:endParaRPr lang="en-US"/>
          </a:p>
        </p:txBody>
      </p:sp>
      <p:sp>
        <p:nvSpPr>
          <p:cNvPr id="13" name="Title 6">
            <a:extLst>
              <a:ext uri="{FF2B5EF4-FFF2-40B4-BE49-F238E27FC236}">
                <a16:creationId xmlns:a16="http://schemas.microsoft.com/office/drawing/2014/main" id="{4E3C1C85-C4E4-9535-E895-328D66E37E4B}"/>
              </a:ext>
            </a:extLst>
          </p:cNvPr>
          <p:cNvSpPr>
            <a:spLocks noGrp="1"/>
          </p:cNvSpPr>
          <p:nvPr>
            <p:ph type="title"/>
          </p:nvPr>
        </p:nvSpPr>
        <p:spPr>
          <a:xfrm>
            <a:off x="583366" y="2012797"/>
            <a:ext cx="5512634" cy="1325563"/>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132548358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02382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 name="Picture 4" descr="Ofsted - raising standards improving lives">
            <a:extLst>
              <a:ext uri="{FF2B5EF4-FFF2-40B4-BE49-F238E27FC236}">
                <a16:creationId xmlns:a16="http://schemas.microsoft.com/office/drawing/2014/main" id="{93202E23-9CAD-D938-F126-400A4FCA9FA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2" name="Title 1"/>
          <p:cNvSpPr>
            <a:spLocks noGrp="1" noRot="1" noMove="1" noResize="1" noEditPoints="1" noAdjustHandles="1" noChangeArrowheads="1" noChangeShapeType="1"/>
          </p:cNvSpPr>
          <p:nvPr>
            <p:ph type="ctrTitle"/>
          </p:nvPr>
        </p:nvSpPr>
        <p:spPr>
          <a:xfrm>
            <a:off x="423728" y="3016556"/>
            <a:ext cx="6588818" cy="1272110"/>
          </a:xfrm>
        </p:spPr>
        <p:txBody>
          <a:bodyPr anchor="t" anchorCtr="0">
            <a:noAutofit/>
          </a:bodyPr>
          <a:lstStyle>
            <a:lvl1pPr algn="l">
              <a:defRPr sz="3400" b="1">
                <a:solidFill>
                  <a:schemeClr val="bg1"/>
                </a:solidFill>
              </a:defRPr>
            </a:lvl1pPr>
          </a:lstStyle>
          <a:p>
            <a:r>
              <a:rPr lang="en-US"/>
              <a:t>Click to edit Master title style</a:t>
            </a:r>
            <a:endParaRPr lang="en-GB"/>
          </a:p>
        </p:txBody>
      </p:sp>
      <p:sp>
        <p:nvSpPr>
          <p:cNvPr id="3" name="Subtitle 2"/>
          <p:cNvSpPr>
            <a:spLocks noGrp="1" noRot="1" noMove="1" noResize="1" noEditPoints="1" noAdjustHandles="1" noChangeArrowheads="1" noChangeShapeType="1"/>
          </p:cNvSpPr>
          <p:nvPr>
            <p:ph type="subTitle" idx="1"/>
          </p:nvPr>
        </p:nvSpPr>
        <p:spPr>
          <a:xfrm>
            <a:off x="423728" y="4529307"/>
            <a:ext cx="6498666" cy="969972"/>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 Placeholder 9">
            <a:extLst>
              <a:ext uri="{FF2B5EF4-FFF2-40B4-BE49-F238E27FC236}">
                <a16:creationId xmlns:a16="http://schemas.microsoft.com/office/drawing/2014/main" id="{51161DB1-D0BC-09F9-5C54-8FD3817B6BAC}"/>
              </a:ext>
            </a:extLst>
          </p:cNvPr>
          <p:cNvSpPr>
            <a:spLocks noGrp="1" noRot="1" noMove="1" noResize="1" noEditPoints="1" noAdjustHandles="1" noChangeArrowheads="1" noChangeShapeType="1"/>
          </p:cNvSpPr>
          <p:nvPr>
            <p:ph type="body" sz="quarter" idx="10" hasCustomPrompt="1"/>
          </p:nvPr>
        </p:nvSpPr>
        <p:spPr>
          <a:xfrm>
            <a:off x="424800" y="6024779"/>
            <a:ext cx="3020699" cy="363820"/>
          </a:xfrm>
          <a:prstGeom prst="rect">
            <a:avLst/>
          </a:prstGeom>
        </p:spPr>
        <p:txBody>
          <a:bodyPr>
            <a:noAutofit/>
          </a:bodyPr>
          <a:lstStyle>
            <a:lvl1pPr>
              <a:defRPr>
                <a:solidFill>
                  <a:schemeClr val="bg1"/>
                </a:solidFill>
              </a:defRPr>
            </a:lvl1pPr>
            <a:lvl2pPr marL="0" indent="0">
              <a:buNone/>
              <a:defRPr/>
            </a:lvl2pPr>
            <a:lvl3pPr marL="239400" indent="0">
              <a:buNone/>
              <a:defRPr/>
            </a:lvl3pPr>
            <a:lvl4pPr marL="491400" indent="0">
              <a:buNone/>
              <a:defRPr/>
            </a:lvl4pPr>
            <a:lvl5pPr marL="743400" indent="0">
              <a:buNone/>
              <a:defRPr/>
            </a:lvl5pPr>
          </a:lstStyle>
          <a:p>
            <a:pPr lvl="0"/>
            <a:r>
              <a:rPr lang="en-US"/>
              <a:t>Month YYYY</a:t>
            </a:r>
          </a:p>
        </p:txBody>
      </p:sp>
    </p:spTree>
    <p:extLst>
      <p:ext uri="{BB962C8B-B14F-4D97-AF65-F5344CB8AC3E}">
        <p14:creationId xmlns:p14="http://schemas.microsoft.com/office/powerpoint/2010/main" val="6327792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5" name="Picture 4" descr="Ofsted - raising standards improving lives">
            <a:extLst>
              <a:ext uri="{FF2B5EF4-FFF2-40B4-BE49-F238E27FC236}">
                <a16:creationId xmlns:a16="http://schemas.microsoft.com/office/drawing/2014/main" id="{34C5F8A3-3F6F-4A71-A974-17A7988B65BA}"/>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2" name="Title 1"/>
          <p:cNvSpPr>
            <a:spLocks noGrp="1" noRot="1" noMove="1" noResize="1" noEditPoints="1" noAdjustHandles="1" noChangeArrowheads="1" noChangeShapeType="1"/>
          </p:cNvSpPr>
          <p:nvPr>
            <p:ph type="ctrTitle"/>
          </p:nvPr>
        </p:nvSpPr>
        <p:spPr>
          <a:xfrm>
            <a:off x="423728" y="3016556"/>
            <a:ext cx="6120000" cy="1272110"/>
          </a:xfrm>
        </p:spPr>
        <p:txBody>
          <a:bodyPr anchor="t" anchorCtr="0">
            <a:noAutofit/>
          </a:bodyPr>
          <a:lstStyle>
            <a:lvl1pPr algn="l">
              <a:defRPr sz="3400" b="1">
                <a:solidFill>
                  <a:schemeClr val="bg1"/>
                </a:solidFill>
              </a:defRPr>
            </a:lvl1pPr>
          </a:lstStyle>
          <a:p>
            <a:r>
              <a:rPr lang="en-US"/>
              <a:t>Click to edit Master title style</a:t>
            </a:r>
            <a:endParaRPr lang="en-GB"/>
          </a:p>
        </p:txBody>
      </p:sp>
      <p:sp>
        <p:nvSpPr>
          <p:cNvPr id="3" name="Subtitle 2"/>
          <p:cNvSpPr>
            <a:spLocks noGrp="1" noRot="1" noMove="1" noResize="1" noEditPoints="1" noAdjustHandles="1" noChangeArrowheads="1" noChangeShapeType="1"/>
          </p:cNvSpPr>
          <p:nvPr>
            <p:ph type="subTitle" idx="1"/>
          </p:nvPr>
        </p:nvSpPr>
        <p:spPr>
          <a:xfrm>
            <a:off x="423728" y="4529307"/>
            <a:ext cx="6120000" cy="969972"/>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 Placeholder 9">
            <a:extLst>
              <a:ext uri="{FF2B5EF4-FFF2-40B4-BE49-F238E27FC236}">
                <a16:creationId xmlns:a16="http://schemas.microsoft.com/office/drawing/2014/main" id="{51161DB1-D0BC-09F9-5C54-8FD3817B6BAC}"/>
              </a:ext>
            </a:extLst>
          </p:cNvPr>
          <p:cNvSpPr>
            <a:spLocks noGrp="1" noRot="1" noMove="1" noResize="1" noEditPoints="1" noAdjustHandles="1" noChangeArrowheads="1" noChangeShapeType="1"/>
          </p:cNvSpPr>
          <p:nvPr>
            <p:ph type="body" sz="quarter" idx="10" hasCustomPrompt="1"/>
          </p:nvPr>
        </p:nvSpPr>
        <p:spPr>
          <a:xfrm>
            <a:off x="424800" y="6024779"/>
            <a:ext cx="3020699" cy="363820"/>
          </a:xfrm>
          <a:prstGeom prst="rect">
            <a:avLst/>
          </a:prstGeom>
        </p:spPr>
        <p:txBody>
          <a:bodyPr>
            <a:noAutofit/>
          </a:bodyPr>
          <a:lstStyle>
            <a:lvl1pPr>
              <a:defRPr>
                <a:solidFill>
                  <a:schemeClr val="bg1"/>
                </a:solidFill>
              </a:defRPr>
            </a:lvl1pPr>
            <a:lvl2pPr marL="0" indent="0">
              <a:buNone/>
              <a:defRPr/>
            </a:lvl2pPr>
            <a:lvl3pPr marL="239400" indent="0">
              <a:buNone/>
              <a:defRPr/>
            </a:lvl3pPr>
            <a:lvl4pPr marL="491400" indent="0">
              <a:buNone/>
              <a:defRPr/>
            </a:lvl4pPr>
            <a:lvl5pPr marL="743400" indent="0">
              <a:buNone/>
              <a:defRPr/>
            </a:lvl5pPr>
          </a:lstStyle>
          <a:p>
            <a:pPr lvl="0"/>
            <a:r>
              <a:rPr lang="en-US"/>
              <a:t>Month YYYY</a:t>
            </a:r>
          </a:p>
        </p:txBody>
      </p:sp>
      <p:sp>
        <p:nvSpPr>
          <p:cNvPr id="7" name="Picture Placeholder 6">
            <a:extLst>
              <a:ext uri="{FF2B5EF4-FFF2-40B4-BE49-F238E27FC236}">
                <a16:creationId xmlns:a16="http://schemas.microsoft.com/office/drawing/2014/main" id="{06EAC05C-DCD7-F120-3708-F6ADEF1EB901}"/>
              </a:ext>
            </a:extLst>
          </p:cNvPr>
          <p:cNvSpPr>
            <a:spLocks noGrp="1" noRot="1" noChangeAspect="1" noMove="1" noResize="1" noEditPoints="1" noAdjustHandles="1" noChangeArrowheads="1" noChangeShapeType="1"/>
          </p:cNvSpPr>
          <p:nvPr>
            <p:ph type="pic" sz="quarter" idx="12"/>
          </p:nvPr>
        </p:nvSpPr>
        <p:spPr>
          <a:xfrm>
            <a:off x="8431200" y="712800"/>
            <a:ext cx="5137200" cy="5137200"/>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rgbClr val="C8CBCC"/>
          </a:solidFill>
        </p:spPr>
        <p:txBody>
          <a:bodyPr wrap="square" anchor="ctr" anchorCtr="0">
            <a:noAutofit/>
          </a:bodyPr>
          <a:lstStyle>
            <a:lvl1pPr algn="ctr">
              <a:defRPr/>
            </a:lvl1pPr>
          </a:lstStyle>
          <a:p>
            <a:r>
              <a:rPr lang="en-US"/>
              <a:t>Click icon to add picture</a:t>
            </a:r>
            <a:endParaRPr lang="en-GB"/>
          </a:p>
        </p:txBody>
      </p:sp>
    </p:spTree>
    <p:extLst>
      <p:ext uri="{BB962C8B-B14F-4D97-AF65-F5344CB8AC3E}">
        <p14:creationId xmlns:p14="http://schemas.microsoft.com/office/powerpoint/2010/main" val="31494517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7593AF-87B6-5F1F-10E4-CD04E54514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2" name="Title 1"/>
          <p:cNvSpPr>
            <a:spLocks noGrp="1" noRot="1" noMove="1" noResize="1" noEditPoints="1" noAdjustHandles="1" noChangeArrowheads="1" noChangeShapeType="1"/>
          </p:cNvSpPr>
          <p:nvPr>
            <p:ph type="title"/>
          </p:nvPr>
        </p:nvSpPr>
        <p:spPr>
          <a:xfrm>
            <a:off x="405965" y="3024711"/>
            <a:ext cx="6588000" cy="1359400"/>
          </a:xfrm>
        </p:spPr>
        <p:txBody>
          <a:bodyPr anchor="t" anchorCtr="0"/>
          <a:lstStyle>
            <a:lvl1pPr>
              <a:defRPr sz="3400">
                <a:solidFill>
                  <a:schemeClr val="accent1"/>
                </a:solidFill>
              </a:defRPr>
            </a:lvl1pPr>
          </a:lstStyle>
          <a:p>
            <a:r>
              <a:rPr lang="en-US"/>
              <a:t>Click to edit Master title style</a:t>
            </a:r>
            <a:endParaRPr lang="en-GB"/>
          </a:p>
        </p:txBody>
      </p:sp>
      <p:sp>
        <p:nvSpPr>
          <p:cNvPr id="3" name="Text Placeholder 2"/>
          <p:cNvSpPr>
            <a:spLocks noGrp="1" noRot="1" noMove="1" noResize="1" noEditPoints="1" noAdjustHandles="1" noChangeArrowheads="1" noChangeShapeType="1"/>
          </p:cNvSpPr>
          <p:nvPr>
            <p:ph type="body" idx="1"/>
          </p:nvPr>
        </p:nvSpPr>
        <p:spPr>
          <a:xfrm>
            <a:off x="405966" y="4526833"/>
            <a:ext cx="6588000" cy="1500187"/>
          </a:xfrm>
          <a:prstGeom prst="rect">
            <a:avLst/>
          </a:prstGeo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787724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777D3B-1E53-0A45-DA52-96EFFBBBF0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2" name="Title 1"/>
          <p:cNvSpPr>
            <a:spLocks noGrp="1" noRot="1" noMove="1" noResize="1" noEditPoints="1" noAdjustHandles="1" noChangeArrowheads="1" noChangeShapeType="1"/>
          </p:cNvSpPr>
          <p:nvPr>
            <p:ph type="title"/>
          </p:nvPr>
        </p:nvSpPr>
        <p:spPr>
          <a:xfrm>
            <a:off x="405965" y="3024711"/>
            <a:ext cx="6588000" cy="1359400"/>
          </a:xfrm>
        </p:spPr>
        <p:txBody>
          <a:bodyPr anchor="t" anchorCtr="0"/>
          <a:lstStyle>
            <a:lvl1pPr>
              <a:defRPr sz="3400">
                <a:solidFill>
                  <a:schemeClr val="accent1"/>
                </a:solidFill>
              </a:defRPr>
            </a:lvl1pPr>
          </a:lstStyle>
          <a:p>
            <a:r>
              <a:rPr lang="en-US"/>
              <a:t>Click to edit Master title style</a:t>
            </a:r>
            <a:endParaRPr lang="en-GB"/>
          </a:p>
        </p:txBody>
      </p:sp>
      <p:sp>
        <p:nvSpPr>
          <p:cNvPr id="3" name="Text Placeholder 2"/>
          <p:cNvSpPr>
            <a:spLocks noGrp="1" noRot="1" noMove="1" noResize="1" noEditPoints="1" noAdjustHandles="1" noChangeArrowheads="1" noChangeShapeType="1"/>
          </p:cNvSpPr>
          <p:nvPr>
            <p:ph type="body" idx="1"/>
          </p:nvPr>
        </p:nvSpPr>
        <p:spPr>
          <a:xfrm>
            <a:off x="405966" y="4526833"/>
            <a:ext cx="6588000" cy="1500187"/>
          </a:xfrm>
          <a:prstGeom prst="rect">
            <a:avLst/>
          </a:prstGeo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584193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s or agenda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31135DF-7615-9A93-2284-B64985BF90F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2" name="Title 1"/>
          <p:cNvSpPr>
            <a:spLocks noGrp="1" noRot="1" noMove="1" noResize="1" noEditPoints="1" noAdjustHandles="1" noChangeArrowheads="1" noChangeShapeType="1"/>
          </p:cNvSpPr>
          <p:nvPr>
            <p:ph type="title" hasCustomPrompt="1"/>
          </p:nvPr>
        </p:nvSpPr>
        <p:spPr>
          <a:xfrm>
            <a:off x="5338360" y="1160543"/>
            <a:ext cx="5708582" cy="749240"/>
          </a:xfrm>
        </p:spPr>
        <p:txBody>
          <a:bodyPr>
            <a:noAutofit/>
          </a:bodyPr>
          <a:lstStyle>
            <a:lvl1pPr>
              <a:defRPr sz="3000">
                <a:solidFill>
                  <a:srgbClr val="221E5B"/>
                </a:solidFill>
              </a:defRPr>
            </a:lvl1pPr>
          </a:lstStyle>
          <a:p>
            <a:r>
              <a:rPr lang="en-US"/>
              <a:t>Contents or agenda</a:t>
            </a:r>
            <a:endParaRPr lang="en-GB"/>
          </a:p>
        </p:txBody>
      </p:sp>
      <p:sp>
        <p:nvSpPr>
          <p:cNvPr id="4" name="Slide Number Placeholder 5">
            <a:extLst>
              <a:ext uri="{FF2B5EF4-FFF2-40B4-BE49-F238E27FC236}">
                <a16:creationId xmlns:a16="http://schemas.microsoft.com/office/drawing/2014/main" id="{37E1A8BC-9736-C21A-4154-F6396B67C84F}"/>
              </a:ext>
            </a:extLst>
          </p:cNvPr>
          <p:cNvSpPr>
            <a:spLocks noGrp="1" noRot="1" noMove="1" noResize="1" noEditPoints="1" noAdjustHandles="1" noChangeArrowheads="1" noChangeShapeType="1"/>
          </p:cNvSpPr>
          <p:nvPr>
            <p:ph type="sldNum" sz="quarter" idx="4"/>
          </p:nvPr>
        </p:nvSpPr>
        <p:spPr>
          <a:xfrm>
            <a:off x="11113200" y="6386545"/>
            <a:ext cx="1080000" cy="365125"/>
          </a:xfrm>
          <a:prstGeom prst="rect">
            <a:avLst/>
          </a:prstGeom>
        </p:spPr>
        <p:txBody>
          <a:bodyPr vert="horz" lIns="91440" tIns="45720" rIns="91440" bIns="45720" rtlCol="0" anchor="ctr"/>
          <a:lstStyle>
            <a:lvl1pPr algn="ctr">
              <a:defRPr sz="1200" b="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fld id="{5F4C8201-D8A8-417D-8A18-42E93E6C5D44}" type="slidenum">
              <a:rPr lang="en-GB" smtClean="0"/>
              <a:pPr/>
              <a:t>‹#›</a:t>
            </a:fld>
            <a:endParaRPr lang="en-GB"/>
          </a:p>
        </p:txBody>
      </p:sp>
      <p:sp>
        <p:nvSpPr>
          <p:cNvPr id="6" name="Text Placeholder 5">
            <a:extLst>
              <a:ext uri="{FF2B5EF4-FFF2-40B4-BE49-F238E27FC236}">
                <a16:creationId xmlns:a16="http://schemas.microsoft.com/office/drawing/2014/main" id="{98325660-8D87-80AE-8C8F-122B85D8F123}"/>
              </a:ext>
            </a:extLst>
          </p:cNvPr>
          <p:cNvSpPr>
            <a:spLocks noGrp="1" noRot="1" noMove="1" noResize="1" noEditPoints="1" noAdjustHandles="1" noChangeArrowheads="1" noChangeShapeType="1"/>
          </p:cNvSpPr>
          <p:nvPr>
            <p:ph type="body" sz="quarter" idx="10"/>
          </p:nvPr>
        </p:nvSpPr>
        <p:spPr>
          <a:xfrm>
            <a:off x="5338360" y="1957982"/>
            <a:ext cx="5708582"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94002590"/>
      </p:ext>
    </p:extLst>
  </p:cSld>
  <p:clrMapOvr>
    <a:masterClrMapping/>
  </p:clrMapOvr>
  <p:hf hd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s or agenda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B7883AD-A745-3770-A3D5-7F1335EC99A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1"/>
            <a:ext cx="12192000" cy="6857999"/>
          </a:xfrm>
          <a:prstGeom prst="rect">
            <a:avLst/>
          </a:prstGeom>
        </p:spPr>
      </p:pic>
      <p:sp>
        <p:nvSpPr>
          <p:cNvPr id="2" name="Title 1"/>
          <p:cNvSpPr>
            <a:spLocks noGrp="1" noRot="1" noMove="1" noResize="1" noEditPoints="1" noAdjustHandles="1" noChangeArrowheads="1" noChangeShapeType="1"/>
          </p:cNvSpPr>
          <p:nvPr>
            <p:ph type="title" hasCustomPrompt="1"/>
          </p:nvPr>
        </p:nvSpPr>
        <p:spPr>
          <a:xfrm>
            <a:off x="5338360" y="1160543"/>
            <a:ext cx="5708582" cy="749240"/>
          </a:xfrm>
        </p:spPr>
        <p:txBody>
          <a:bodyPr>
            <a:noAutofit/>
          </a:bodyPr>
          <a:lstStyle>
            <a:lvl1pPr>
              <a:defRPr sz="3000">
                <a:solidFill>
                  <a:srgbClr val="221E5B"/>
                </a:solidFill>
              </a:defRPr>
            </a:lvl1pPr>
          </a:lstStyle>
          <a:p>
            <a:r>
              <a:rPr lang="en-US"/>
              <a:t>Contents or agenda</a:t>
            </a:r>
            <a:endParaRPr lang="en-GB"/>
          </a:p>
        </p:txBody>
      </p:sp>
      <p:sp>
        <p:nvSpPr>
          <p:cNvPr id="5" name="Picture Placeholder 4">
            <a:extLst>
              <a:ext uri="{FF2B5EF4-FFF2-40B4-BE49-F238E27FC236}">
                <a16:creationId xmlns:a16="http://schemas.microsoft.com/office/drawing/2014/main" id="{D3CB2EC5-4186-0431-C048-9886879FBD50}"/>
              </a:ext>
            </a:extLst>
          </p:cNvPr>
          <p:cNvSpPr>
            <a:spLocks noGrp="1" noRot="1" noMove="1" noResize="1" noEditPoints="1" noAdjustHandles="1" noChangeArrowheads="1" noChangeShapeType="1"/>
          </p:cNvSpPr>
          <p:nvPr>
            <p:ph type="pic" sz="quarter" idx="13"/>
          </p:nvPr>
        </p:nvSpPr>
        <p:spPr>
          <a:xfrm>
            <a:off x="0" y="0"/>
            <a:ext cx="4633913" cy="6858000"/>
          </a:xfrm>
          <a:prstGeom prst="rect">
            <a:avLst/>
          </a:prstGeom>
          <a:solidFill>
            <a:schemeClr val="bg2"/>
          </a:solidFill>
        </p:spPr>
        <p:txBody>
          <a:bodyPr anchor="ctr" anchorCtr="0"/>
          <a:lstStyle>
            <a:lvl1pPr algn="ctr">
              <a:defRPr/>
            </a:lvl1pPr>
          </a:lstStyle>
          <a:p>
            <a:r>
              <a:rPr lang="en-US"/>
              <a:t>Click icon to add picture</a:t>
            </a:r>
            <a:endParaRPr lang="en-GB"/>
          </a:p>
        </p:txBody>
      </p:sp>
      <p:sp>
        <p:nvSpPr>
          <p:cNvPr id="4" name="Slide Number Placeholder 5">
            <a:extLst>
              <a:ext uri="{FF2B5EF4-FFF2-40B4-BE49-F238E27FC236}">
                <a16:creationId xmlns:a16="http://schemas.microsoft.com/office/drawing/2014/main" id="{195F9CC6-E382-C345-2E48-D6E46DE4509B}"/>
              </a:ext>
            </a:extLst>
          </p:cNvPr>
          <p:cNvSpPr>
            <a:spLocks noGrp="1" noRot="1" noMove="1" noResize="1" noEditPoints="1" noAdjustHandles="1" noChangeArrowheads="1" noChangeShapeType="1"/>
          </p:cNvSpPr>
          <p:nvPr>
            <p:ph type="sldNum" sz="quarter" idx="4"/>
          </p:nvPr>
        </p:nvSpPr>
        <p:spPr>
          <a:xfrm>
            <a:off x="11113200" y="6386545"/>
            <a:ext cx="1080000" cy="365125"/>
          </a:xfrm>
          <a:prstGeom prst="rect">
            <a:avLst/>
          </a:prstGeom>
        </p:spPr>
        <p:txBody>
          <a:bodyPr vert="horz" lIns="91440" tIns="45720" rIns="91440" bIns="45720" rtlCol="0" anchor="ctr"/>
          <a:lstStyle>
            <a:lvl1pPr algn="ctr">
              <a:defRPr sz="1200" b="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fld id="{5F4C8201-D8A8-417D-8A18-42E93E6C5D44}" type="slidenum">
              <a:rPr lang="en-GB" smtClean="0"/>
              <a:pPr/>
              <a:t>‹#›</a:t>
            </a:fld>
            <a:endParaRPr lang="en-GB"/>
          </a:p>
        </p:txBody>
      </p:sp>
      <p:sp>
        <p:nvSpPr>
          <p:cNvPr id="7" name="Text Placeholder 6">
            <a:extLst>
              <a:ext uri="{FF2B5EF4-FFF2-40B4-BE49-F238E27FC236}">
                <a16:creationId xmlns:a16="http://schemas.microsoft.com/office/drawing/2014/main" id="{818A863D-5236-439C-111B-C53F670D0C8E}"/>
              </a:ext>
            </a:extLst>
          </p:cNvPr>
          <p:cNvSpPr>
            <a:spLocks noGrp="1" noRot="1" noMove="1" noResize="1" noEditPoints="1" noAdjustHandles="1" noChangeArrowheads="1" noChangeShapeType="1"/>
          </p:cNvSpPr>
          <p:nvPr>
            <p:ph type="body" sz="quarter" idx="14"/>
          </p:nvPr>
        </p:nvSpPr>
        <p:spPr>
          <a:xfrm>
            <a:off x="5338360" y="1957981"/>
            <a:ext cx="5709053"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641800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s or agenda 3">
    <p:spTree>
      <p:nvGrpSpPr>
        <p:cNvPr id="1" name=""/>
        <p:cNvGrpSpPr/>
        <p:nvPr/>
      </p:nvGrpSpPr>
      <p:grpSpPr>
        <a:xfrm>
          <a:off x="0" y="0"/>
          <a:ext cx="0" cy="0"/>
          <a:chOff x="0" y="0"/>
          <a:chExt cx="0" cy="0"/>
        </a:xfrm>
      </p:grpSpPr>
      <p:sp>
        <p:nvSpPr>
          <p:cNvPr id="2" name="Title 1"/>
          <p:cNvSpPr>
            <a:spLocks noGrp="1" noRot="1" noMove="1" noResize="1" noEditPoints="1" noAdjustHandles="1" noChangeArrowheads="1" noChangeShapeType="1"/>
          </p:cNvSpPr>
          <p:nvPr>
            <p:ph type="title" hasCustomPrompt="1"/>
          </p:nvPr>
        </p:nvSpPr>
        <p:spPr>
          <a:xfrm>
            <a:off x="526002" y="1160543"/>
            <a:ext cx="5708582" cy="749240"/>
          </a:xfrm>
        </p:spPr>
        <p:txBody>
          <a:bodyPr>
            <a:noAutofit/>
          </a:bodyPr>
          <a:lstStyle>
            <a:lvl1pPr>
              <a:defRPr sz="3000">
                <a:solidFill>
                  <a:srgbClr val="221E5B"/>
                </a:solidFill>
              </a:defRPr>
            </a:lvl1pPr>
          </a:lstStyle>
          <a:p>
            <a:r>
              <a:rPr lang="en-US"/>
              <a:t>Contents or agenda</a:t>
            </a:r>
            <a:endParaRPr lang="en-GB"/>
          </a:p>
        </p:txBody>
      </p:sp>
      <p:sp>
        <p:nvSpPr>
          <p:cNvPr id="14" name="Text Placeholder 13">
            <a:extLst>
              <a:ext uri="{FF2B5EF4-FFF2-40B4-BE49-F238E27FC236}">
                <a16:creationId xmlns:a16="http://schemas.microsoft.com/office/drawing/2014/main" id="{C9D4F492-FDA1-AB89-19E7-0B516437A563}"/>
              </a:ext>
            </a:extLst>
          </p:cNvPr>
          <p:cNvSpPr>
            <a:spLocks noGrp="1" noRot="1" noMove="1" noResize="1" noEditPoints="1" noAdjustHandles="1" noChangeArrowheads="1" noChangeShapeType="1"/>
          </p:cNvSpPr>
          <p:nvPr>
            <p:ph type="body" sz="quarter" idx="14"/>
          </p:nvPr>
        </p:nvSpPr>
        <p:spPr>
          <a:xfrm>
            <a:off x="523943" y="1957983"/>
            <a:ext cx="5708581" cy="43513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id="{84B75A79-2FD2-765D-FB68-C7DBA235F4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2802" y="0"/>
            <a:ext cx="12204802" cy="6865200"/>
          </a:xfrm>
          <a:prstGeom prst="rect">
            <a:avLst/>
          </a:prstGeom>
        </p:spPr>
      </p:pic>
      <p:sp>
        <p:nvSpPr>
          <p:cNvPr id="5" name="Free-form: Shape 14">
            <a:extLst>
              <a:ext uri="{FF2B5EF4-FFF2-40B4-BE49-F238E27FC236}">
                <a16:creationId xmlns:a16="http://schemas.microsoft.com/office/drawing/2014/main" id="{44A0BA66-AA22-C73A-178B-64336D29F6DF}"/>
              </a:ext>
            </a:extLst>
          </p:cNvPr>
          <p:cNvSpPr>
            <a:spLocks noGrp="1" noRot="1" noMove="1" noResize="1" noEditPoints="1" noAdjustHandles="1" noChangeArrowheads="1" noChangeShapeType="1"/>
          </p:cNvSpPr>
          <p:nvPr>
            <p:ph type="pic" sz="quarter" idx="15"/>
          </p:nvPr>
        </p:nvSpPr>
        <p:spPr>
          <a:xfrm>
            <a:off x="6816080" y="-2188"/>
            <a:ext cx="4718224" cy="6867389"/>
          </a:xfrm>
          <a:custGeom>
            <a:avLst/>
            <a:gdLst>
              <a:gd name="connsiteX0" fmla="*/ 0 w 4644000"/>
              <a:gd name="connsiteY0" fmla="*/ 0 h 6858000"/>
              <a:gd name="connsiteX1" fmla="*/ 4644000 w 4644000"/>
              <a:gd name="connsiteY1" fmla="*/ 0 h 6858000"/>
              <a:gd name="connsiteX2" fmla="*/ 4644000 w 4644000"/>
              <a:gd name="connsiteY2" fmla="*/ 4975848 h 6858000"/>
              <a:gd name="connsiteX3" fmla="*/ 4572875 w 4644000"/>
              <a:gd name="connsiteY3" fmla="*/ 5038894 h 6858000"/>
              <a:gd name="connsiteX4" fmla="*/ 4145837 w 4644000"/>
              <a:gd name="connsiteY4" fmla="*/ 6044400 h 6858000"/>
              <a:gd name="connsiteX5" fmla="*/ 4394841 w 4644000"/>
              <a:gd name="connsiteY5" fmla="*/ 6839454 h 6858000"/>
              <a:gd name="connsiteX6" fmla="*/ 4409060 w 4644000"/>
              <a:gd name="connsiteY6" fmla="*/ 6858000 h 6858000"/>
              <a:gd name="connsiteX7" fmla="*/ 0 w 4644000"/>
              <a:gd name="connsiteY7" fmla="*/ 6858000 h 6858000"/>
              <a:gd name="csX0" fmla="*/ 0 w 4644000"/>
              <a:gd name="csY0" fmla="*/ 101841 h 6858000"/>
              <a:gd name="csX1" fmla="*/ 4644000 w 4644000"/>
              <a:gd name="csY1" fmla="*/ 0 h 6858000"/>
              <a:gd name="csX2" fmla="*/ 4644000 w 4644000"/>
              <a:gd name="csY2" fmla="*/ 4975848 h 6858000"/>
              <a:gd name="csX3" fmla="*/ 4572875 w 4644000"/>
              <a:gd name="csY3" fmla="*/ 5038894 h 6858000"/>
              <a:gd name="csX4" fmla="*/ 4145837 w 4644000"/>
              <a:gd name="csY4" fmla="*/ 6044400 h 6858000"/>
              <a:gd name="csX5" fmla="*/ 4394841 w 4644000"/>
              <a:gd name="csY5" fmla="*/ 6839454 h 6858000"/>
              <a:gd name="csX6" fmla="*/ 4409060 w 4644000"/>
              <a:gd name="csY6" fmla="*/ 6858000 h 6858000"/>
              <a:gd name="csX7" fmla="*/ 0 w 4644000"/>
              <a:gd name="csY7" fmla="*/ 6858000 h 6858000"/>
              <a:gd name="csX8" fmla="*/ 0 w 4644000"/>
              <a:gd name="csY8" fmla="*/ 101841 h 6858000"/>
              <a:gd name="csX0" fmla="*/ 0 w 4649340"/>
              <a:gd name="csY0" fmla="*/ 5360 h 6761519"/>
              <a:gd name="csX1" fmla="*/ 4649340 w 4649340"/>
              <a:gd name="csY1" fmla="*/ 0 h 6761519"/>
              <a:gd name="csX2" fmla="*/ 4644000 w 4649340"/>
              <a:gd name="csY2" fmla="*/ 4879367 h 6761519"/>
              <a:gd name="csX3" fmla="*/ 4572875 w 4649340"/>
              <a:gd name="csY3" fmla="*/ 4942413 h 6761519"/>
              <a:gd name="csX4" fmla="*/ 4145837 w 4649340"/>
              <a:gd name="csY4" fmla="*/ 5947919 h 6761519"/>
              <a:gd name="csX5" fmla="*/ 4394841 w 4649340"/>
              <a:gd name="csY5" fmla="*/ 6742973 h 6761519"/>
              <a:gd name="csX6" fmla="*/ 4409060 w 4649340"/>
              <a:gd name="csY6" fmla="*/ 6761519 h 6761519"/>
              <a:gd name="csX7" fmla="*/ 0 w 4649340"/>
              <a:gd name="csY7" fmla="*/ 6761519 h 6761519"/>
              <a:gd name="csX8" fmla="*/ 0 w 4649340"/>
              <a:gd name="csY8" fmla="*/ 5360 h 6761519"/>
              <a:gd name="csX0" fmla="*/ 0 w 4649340"/>
              <a:gd name="csY0" fmla="*/ 0 h 6756159"/>
              <a:gd name="csX1" fmla="*/ 4649340 w 4649340"/>
              <a:gd name="csY1" fmla="*/ 10721 h 6756159"/>
              <a:gd name="csX2" fmla="*/ 4644000 w 4649340"/>
              <a:gd name="csY2" fmla="*/ 4874007 h 6756159"/>
              <a:gd name="csX3" fmla="*/ 4572875 w 4649340"/>
              <a:gd name="csY3" fmla="*/ 4937053 h 6756159"/>
              <a:gd name="csX4" fmla="*/ 4145837 w 4649340"/>
              <a:gd name="csY4" fmla="*/ 5942559 h 6756159"/>
              <a:gd name="csX5" fmla="*/ 4394841 w 4649340"/>
              <a:gd name="csY5" fmla="*/ 6737613 h 6756159"/>
              <a:gd name="csX6" fmla="*/ 4409060 w 4649340"/>
              <a:gd name="csY6" fmla="*/ 6756159 h 6756159"/>
              <a:gd name="csX7" fmla="*/ 0 w 4649340"/>
              <a:gd name="csY7" fmla="*/ 6756159 h 6756159"/>
              <a:gd name="csX8" fmla="*/ 0 w 4649340"/>
              <a:gd name="csY8" fmla="*/ 0 h 6756159"/>
              <a:gd name="csX0" fmla="*/ 0 w 4644000"/>
              <a:gd name="csY0" fmla="*/ 5077 h 6761236"/>
              <a:gd name="csX1" fmla="*/ 4626859 w 4644000"/>
              <a:gd name="csY1" fmla="*/ 0 h 6761236"/>
              <a:gd name="csX2" fmla="*/ 4644000 w 4644000"/>
              <a:gd name="csY2" fmla="*/ 4879084 h 6761236"/>
              <a:gd name="csX3" fmla="*/ 4572875 w 4644000"/>
              <a:gd name="csY3" fmla="*/ 4942130 h 6761236"/>
              <a:gd name="csX4" fmla="*/ 4145837 w 4644000"/>
              <a:gd name="csY4" fmla="*/ 5947636 h 6761236"/>
              <a:gd name="csX5" fmla="*/ 4394841 w 4644000"/>
              <a:gd name="csY5" fmla="*/ 6742690 h 6761236"/>
              <a:gd name="csX6" fmla="*/ 4409060 w 4644000"/>
              <a:gd name="csY6" fmla="*/ 6761236 h 6761236"/>
              <a:gd name="csX7" fmla="*/ 0 w 4644000"/>
              <a:gd name="csY7" fmla="*/ 6761236 h 6761236"/>
              <a:gd name="csX8" fmla="*/ 0 w 4644000"/>
              <a:gd name="csY8" fmla="*/ 5077 h 6761236"/>
              <a:gd name="csX0" fmla="*/ 0 w 4644000"/>
              <a:gd name="csY0" fmla="*/ 0 h 6762930"/>
              <a:gd name="csX1" fmla="*/ 4626859 w 4644000"/>
              <a:gd name="csY1" fmla="*/ 1694 h 6762930"/>
              <a:gd name="csX2" fmla="*/ 4644000 w 4644000"/>
              <a:gd name="csY2" fmla="*/ 4880778 h 6762930"/>
              <a:gd name="csX3" fmla="*/ 4572875 w 4644000"/>
              <a:gd name="csY3" fmla="*/ 4943824 h 6762930"/>
              <a:gd name="csX4" fmla="*/ 4145837 w 4644000"/>
              <a:gd name="csY4" fmla="*/ 5949330 h 6762930"/>
              <a:gd name="csX5" fmla="*/ 4394841 w 4644000"/>
              <a:gd name="csY5" fmla="*/ 6744384 h 6762930"/>
              <a:gd name="csX6" fmla="*/ 4409060 w 4644000"/>
              <a:gd name="csY6" fmla="*/ 6762930 h 6762930"/>
              <a:gd name="csX7" fmla="*/ 0 w 4644000"/>
              <a:gd name="csY7" fmla="*/ 6762930 h 6762930"/>
              <a:gd name="csX8" fmla="*/ 0 w 4644000"/>
              <a:gd name="csY8" fmla="*/ 0 h 6762930"/>
              <a:gd name="csX0" fmla="*/ 0 w 4630511"/>
              <a:gd name="csY0" fmla="*/ 0 h 6762930"/>
              <a:gd name="csX1" fmla="*/ 4626859 w 4630511"/>
              <a:gd name="csY1" fmla="*/ 1694 h 6762930"/>
              <a:gd name="csX2" fmla="*/ 4630511 w 4630511"/>
              <a:gd name="csY2" fmla="*/ 4885292 h 6762930"/>
              <a:gd name="csX3" fmla="*/ 4572875 w 4630511"/>
              <a:gd name="csY3" fmla="*/ 4943824 h 6762930"/>
              <a:gd name="csX4" fmla="*/ 4145837 w 4630511"/>
              <a:gd name="csY4" fmla="*/ 5949330 h 6762930"/>
              <a:gd name="csX5" fmla="*/ 4394841 w 4630511"/>
              <a:gd name="csY5" fmla="*/ 6744384 h 6762930"/>
              <a:gd name="csX6" fmla="*/ 4409060 w 4630511"/>
              <a:gd name="csY6" fmla="*/ 6762930 h 6762930"/>
              <a:gd name="csX7" fmla="*/ 0 w 4630511"/>
              <a:gd name="csY7" fmla="*/ 6762930 h 6762930"/>
              <a:gd name="csX8" fmla="*/ 0 w 4630511"/>
              <a:gd name="csY8" fmla="*/ 0 h 6762930"/>
              <a:gd name="csX0" fmla="*/ 0 w 4630511"/>
              <a:gd name="csY0" fmla="*/ 0 h 6762930"/>
              <a:gd name="csX1" fmla="*/ 4626859 w 4630511"/>
              <a:gd name="csY1" fmla="*/ 1694 h 6762930"/>
              <a:gd name="csX2" fmla="*/ 4630511 w 4630511"/>
              <a:gd name="csY2" fmla="*/ 4885292 h 6762930"/>
              <a:gd name="csX3" fmla="*/ 4572875 w 4630511"/>
              <a:gd name="csY3" fmla="*/ 4943824 h 6762930"/>
              <a:gd name="csX4" fmla="*/ 4141340 w 4630511"/>
              <a:gd name="csY4" fmla="*/ 5947074 h 6762930"/>
              <a:gd name="csX5" fmla="*/ 4394841 w 4630511"/>
              <a:gd name="csY5" fmla="*/ 6744384 h 6762930"/>
              <a:gd name="csX6" fmla="*/ 4409060 w 4630511"/>
              <a:gd name="csY6" fmla="*/ 6762930 h 6762930"/>
              <a:gd name="csX7" fmla="*/ 0 w 4630511"/>
              <a:gd name="csY7" fmla="*/ 6762930 h 6762930"/>
              <a:gd name="csX8" fmla="*/ 0 w 4630511"/>
              <a:gd name="csY8" fmla="*/ 0 h 6762930"/>
              <a:gd name="csX0" fmla="*/ 0 w 4630511"/>
              <a:gd name="csY0" fmla="*/ 0 h 6762930"/>
              <a:gd name="csX1" fmla="*/ 4626859 w 4630511"/>
              <a:gd name="csY1" fmla="*/ 1694 h 6762930"/>
              <a:gd name="csX2" fmla="*/ 4630511 w 4630511"/>
              <a:gd name="csY2" fmla="*/ 4885292 h 6762930"/>
              <a:gd name="csX3" fmla="*/ 4572875 w 4630511"/>
              <a:gd name="csY3" fmla="*/ 4943824 h 6762930"/>
              <a:gd name="csX4" fmla="*/ 4141340 w 4630511"/>
              <a:gd name="csY4" fmla="*/ 5947074 h 6762930"/>
              <a:gd name="csX5" fmla="*/ 4397090 w 4630511"/>
              <a:gd name="csY5" fmla="*/ 6744384 h 6762930"/>
              <a:gd name="csX6" fmla="*/ 4409060 w 4630511"/>
              <a:gd name="csY6" fmla="*/ 6762930 h 6762930"/>
              <a:gd name="csX7" fmla="*/ 0 w 4630511"/>
              <a:gd name="csY7" fmla="*/ 6762930 h 6762930"/>
              <a:gd name="csX8" fmla="*/ 0 w 4630511"/>
              <a:gd name="csY8" fmla="*/ 0 h 6762930"/>
              <a:gd name="csX0" fmla="*/ 0 w 4630511"/>
              <a:gd name="csY0" fmla="*/ 0 h 6762930"/>
              <a:gd name="csX1" fmla="*/ 4626859 w 4630511"/>
              <a:gd name="csY1" fmla="*/ 1694 h 6762930"/>
              <a:gd name="csX2" fmla="*/ 4630511 w 4630511"/>
              <a:gd name="csY2" fmla="*/ 4885292 h 6762930"/>
              <a:gd name="csX3" fmla="*/ 4572875 w 4630511"/>
              <a:gd name="csY3" fmla="*/ 4943824 h 6762930"/>
              <a:gd name="csX4" fmla="*/ 4141340 w 4630511"/>
              <a:gd name="csY4" fmla="*/ 5947074 h 6762930"/>
              <a:gd name="csX5" fmla="*/ 4397090 w 4630511"/>
              <a:gd name="csY5" fmla="*/ 6744384 h 6762930"/>
              <a:gd name="csX6" fmla="*/ 4409060 w 4630511"/>
              <a:gd name="csY6" fmla="*/ 6762930 h 6762930"/>
              <a:gd name="csX7" fmla="*/ 0 w 4630511"/>
              <a:gd name="csY7" fmla="*/ 6762930 h 6762930"/>
              <a:gd name="csX8" fmla="*/ 0 w 4630511"/>
              <a:gd name="csY8" fmla="*/ 0 h 6762930"/>
              <a:gd name="csX0" fmla="*/ 0 w 4630511"/>
              <a:gd name="csY0" fmla="*/ 0 h 6762930"/>
              <a:gd name="csX1" fmla="*/ 4626859 w 4630511"/>
              <a:gd name="csY1" fmla="*/ 1694 h 6762930"/>
              <a:gd name="csX2" fmla="*/ 4630511 w 4630511"/>
              <a:gd name="csY2" fmla="*/ 4885292 h 6762930"/>
              <a:gd name="csX3" fmla="*/ 4572875 w 4630511"/>
              <a:gd name="csY3" fmla="*/ 4943824 h 6762930"/>
              <a:gd name="csX4" fmla="*/ 4141340 w 4630511"/>
              <a:gd name="csY4" fmla="*/ 5947074 h 6762930"/>
              <a:gd name="csX5" fmla="*/ 4397090 w 4630511"/>
              <a:gd name="csY5" fmla="*/ 6744384 h 6762930"/>
              <a:gd name="csX6" fmla="*/ 4409060 w 4630511"/>
              <a:gd name="csY6" fmla="*/ 6762930 h 6762930"/>
              <a:gd name="csX7" fmla="*/ 0 w 4630511"/>
              <a:gd name="csY7" fmla="*/ 6762930 h 6762930"/>
              <a:gd name="csX8" fmla="*/ 0 w 4630511"/>
              <a:gd name="csY8" fmla="*/ 0 h 6762930"/>
              <a:gd name="csX0" fmla="*/ 0 w 4630511"/>
              <a:gd name="csY0" fmla="*/ 0 h 6814838"/>
              <a:gd name="csX1" fmla="*/ 4626859 w 4630511"/>
              <a:gd name="csY1" fmla="*/ 1694 h 6814838"/>
              <a:gd name="csX2" fmla="*/ 4630511 w 4630511"/>
              <a:gd name="csY2" fmla="*/ 4885292 h 6814838"/>
              <a:gd name="csX3" fmla="*/ 4572875 w 4630511"/>
              <a:gd name="csY3" fmla="*/ 4943824 h 6814838"/>
              <a:gd name="csX4" fmla="*/ 4141340 w 4630511"/>
              <a:gd name="csY4" fmla="*/ 5947074 h 6814838"/>
              <a:gd name="csX5" fmla="*/ 4397090 w 4630511"/>
              <a:gd name="csY5" fmla="*/ 6744384 h 6814838"/>
              <a:gd name="csX6" fmla="*/ 4449527 w 4630511"/>
              <a:gd name="csY6" fmla="*/ 6814838 h 6814838"/>
              <a:gd name="csX7" fmla="*/ 0 w 4630511"/>
              <a:gd name="csY7" fmla="*/ 6762930 h 6814838"/>
              <a:gd name="csX8" fmla="*/ 0 w 4630511"/>
              <a:gd name="csY8" fmla="*/ 0 h 6814838"/>
              <a:gd name="csX0" fmla="*/ 0 w 4630511"/>
              <a:gd name="csY0" fmla="*/ 0 h 6814838"/>
              <a:gd name="csX1" fmla="*/ 4626859 w 4630511"/>
              <a:gd name="csY1" fmla="*/ 1694 h 6814838"/>
              <a:gd name="csX2" fmla="*/ 4630511 w 4630511"/>
              <a:gd name="csY2" fmla="*/ 4885292 h 6814838"/>
              <a:gd name="csX3" fmla="*/ 4572875 w 4630511"/>
              <a:gd name="csY3" fmla="*/ 4943824 h 6814838"/>
              <a:gd name="csX4" fmla="*/ 4141340 w 4630511"/>
              <a:gd name="csY4" fmla="*/ 5947074 h 6814838"/>
              <a:gd name="csX5" fmla="*/ 4345382 w 4630511"/>
              <a:gd name="csY5" fmla="*/ 6712788 h 6814838"/>
              <a:gd name="csX6" fmla="*/ 4449527 w 4630511"/>
              <a:gd name="csY6" fmla="*/ 6814838 h 6814838"/>
              <a:gd name="csX7" fmla="*/ 0 w 4630511"/>
              <a:gd name="csY7" fmla="*/ 6762930 h 6814838"/>
              <a:gd name="csX8" fmla="*/ 0 w 4630511"/>
              <a:gd name="csY8" fmla="*/ 0 h 6814838"/>
              <a:gd name="csX0" fmla="*/ 0 w 4630511"/>
              <a:gd name="csY0" fmla="*/ 0 h 6814838"/>
              <a:gd name="csX1" fmla="*/ 4626859 w 4630511"/>
              <a:gd name="csY1" fmla="*/ 1694 h 6814838"/>
              <a:gd name="csX2" fmla="*/ 4630511 w 4630511"/>
              <a:gd name="csY2" fmla="*/ 4885292 h 6814838"/>
              <a:gd name="csX3" fmla="*/ 4572875 w 4630511"/>
              <a:gd name="csY3" fmla="*/ 4943824 h 6814838"/>
              <a:gd name="csX4" fmla="*/ 4141340 w 4630511"/>
              <a:gd name="csY4" fmla="*/ 5947074 h 6814838"/>
              <a:gd name="csX5" fmla="*/ 4318404 w 4630511"/>
              <a:gd name="csY5" fmla="*/ 6636054 h 6814838"/>
              <a:gd name="csX6" fmla="*/ 4449527 w 4630511"/>
              <a:gd name="csY6" fmla="*/ 6814838 h 6814838"/>
              <a:gd name="csX7" fmla="*/ 0 w 4630511"/>
              <a:gd name="csY7" fmla="*/ 6762930 h 6814838"/>
              <a:gd name="csX8" fmla="*/ 0 w 4630511"/>
              <a:gd name="csY8" fmla="*/ 0 h 6814838"/>
              <a:gd name="csX0" fmla="*/ 0 w 4630511"/>
              <a:gd name="csY0" fmla="*/ 0 h 6762931"/>
              <a:gd name="csX1" fmla="*/ 4626859 w 4630511"/>
              <a:gd name="csY1" fmla="*/ 1694 h 6762931"/>
              <a:gd name="csX2" fmla="*/ 4630511 w 4630511"/>
              <a:gd name="csY2" fmla="*/ 4885292 h 6762931"/>
              <a:gd name="csX3" fmla="*/ 4572875 w 4630511"/>
              <a:gd name="csY3" fmla="*/ 4943824 h 6762931"/>
              <a:gd name="csX4" fmla="*/ 4141340 w 4630511"/>
              <a:gd name="csY4" fmla="*/ 5947074 h 6762931"/>
              <a:gd name="csX5" fmla="*/ 4318404 w 4630511"/>
              <a:gd name="csY5" fmla="*/ 6636054 h 6762931"/>
              <a:gd name="csX6" fmla="*/ 4393322 w 4630511"/>
              <a:gd name="csY6" fmla="*/ 6762931 h 6762931"/>
              <a:gd name="csX7" fmla="*/ 0 w 4630511"/>
              <a:gd name="csY7" fmla="*/ 6762930 h 6762931"/>
              <a:gd name="csX8" fmla="*/ 0 w 4630511"/>
              <a:gd name="csY8" fmla="*/ 0 h 6762931"/>
              <a:gd name="csX0" fmla="*/ 0 w 4630511"/>
              <a:gd name="csY0" fmla="*/ 0 h 6762931"/>
              <a:gd name="csX1" fmla="*/ 4626859 w 4630511"/>
              <a:gd name="csY1" fmla="*/ 1694 h 6762931"/>
              <a:gd name="csX2" fmla="*/ 4630511 w 4630511"/>
              <a:gd name="csY2" fmla="*/ 4885292 h 6762931"/>
              <a:gd name="csX3" fmla="*/ 4572875 w 4630511"/>
              <a:gd name="csY3" fmla="*/ 4943824 h 6762931"/>
              <a:gd name="csX4" fmla="*/ 4145836 w 4630511"/>
              <a:gd name="csY4" fmla="*/ 5757498 h 6762931"/>
              <a:gd name="csX5" fmla="*/ 4318404 w 4630511"/>
              <a:gd name="csY5" fmla="*/ 6636054 h 6762931"/>
              <a:gd name="csX6" fmla="*/ 4393322 w 4630511"/>
              <a:gd name="csY6" fmla="*/ 6762931 h 6762931"/>
              <a:gd name="csX7" fmla="*/ 0 w 4630511"/>
              <a:gd name="csY7" fmla="*/ 6762930 h 6762931"/>
              <a:gd name="csX8" fmla="*/ 0 w 4630511"/>
              <a:gd name="csY8" fmla="*/ 0 h 6762931"/>
              <a:gd name="csX0" fmla="*/ 0 w 4630511"/>
              <a:gd name="csY0" fmla="*/ 0 h 6762931"/>
              <a:gd name="csX1" fmla="*/ 4626859 w 4630511"/>
              <a:gd name="csY1" fmla="*/ 1694 h 6762931"/>
              <a:gd name="csX2" fmla="*/ 4630511 w 4630511"/>
              <a:gd name="csY2" fmla="*/ 4885292 h 6762931"/>
              <a:gd name="csX3" fmla="*/ 4572875 w 4630511"/>
              <a:gd name="csY3" fmla="*/ 4943824 h 6762931"/>
              <a:gd name="csX4" fmla="*/ 4145836 w 4630511"/>
              <a:gd name="csY4" fmla="*/ 5757498 h 6762931"/>
              <a:gd name="csX5" fmla="*/ 4325149 w 4630511"/>
              <a:gd name="csY5" fmla="*/ 6658624 h 6762931"/>
              <a:gd name="csX6" fmla="*/ 4393322 w 4630511"/>
              <a:gd name="csY6" fmla="*/ 6762931 h 6762931"/>
              <a:gd name="csX7" fmla="*/ 0 w 4630511"/>
              <a:gd name="csY7" fmla="*/ 6762930 h 6762931"/>
              <a:gd name="csX8" fmla="*/ 0 w 4630511"/>
              <a:gd name="csY8" fmla="*/ 0 h 6762931"/>
              <a:gd name="csX0" fmla="*/ 0 w 4630511"/>
              <a:gd name="csY0" fmla="*/ 0 h 6762931"/>
              <a:gd name="csX1" fmla="*/ 4626859 w 4630511"/>
              <a:gd name="csY1" fmla="*/ 1694 h 6762931"/>
              <a:gd name="csX2" fmla="*/ 4630511 w 4630511"/>
              <a:gd name="csY2" fmla="*/ 4885292 h 6762931"/>
              <a:gd name="csX3" fmla="*/ 4572875 w 4630511"/>
              <a:gd name="csY3" fmla="*/ 4943824 h 6762931"/>
              <a:gd name="csX4" fmla="*/ 4154829 w 4630511"/>
              <a:gd name="csY4" fmla="*/ 5762012 h 6762931"/>
              <a:gd name="csX5" fmla="*/ 4325149 w 4630511"/>
              <a:gd name="csY5" fmla="*/ 6658624 h 6762931"/>
              <a:gd name="csX6" fmla="*/ 4393322 w 4630511"/>
              <a:gd name="csY6" fmla="*/ 6762931 h 6762931"/>
              <a:gd name="csX7" fmla="*/ 0 w 4630511"/>
              <a:gd name="csY7" fmla="*/ 6762930 h 6762931"/>
              <a:gd name="csX8" fmla="*/ 0 w 4630511"/>
              <a:gd name="csY8" fmla="*/ 0 h 6762931"/>
              <a:gd name="csX0" fmla="*/ 0 w 4628516"/>
              <a:gd name="csY0" fmla="*/ 0 h 6762931"/>
              <a:gd name="csX1" fmla="*/ 4626859 w 4628516"/>
              <a:gd name="csY1" fmla="*/ 1694 h 6762931"/>
              <a:gd name="csX2" fmla="*/ 4626924 w 4628516"/>
              <a:gd name="csY2" fmla="*/ 4903302 h 6762931"/>
              <a:gd name="csX3" fmla="*/ 4572875 w 4628516"/>
              <a:gd name="csY3" fmla="*/ 4943824 h 6762931"/>
              <a:gd name="csX4" fmla="*/ 4154829 w 4628516"/>
              <a:gd name="csY4" fmla="*/ 5762012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903302 h 6762931"/>
              <a:gd name="csX3" fmla="*/ 4547759 w 4628516"/>
              <a:gd name="csY3" fmla="*/ 4970839 h 6762931"/>
              <a:gd name="csX4" fmla="*/ 4154829 w 4628516"/>
              <a:gd name="csY4" fmla="*/ 5762012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7759 w 4628516"/>
              <a:gd name="csY3" fmla="*/ 4970839 h 6762931"/>
              <a:gd name="csX4" fmla="*/ 4154829 w 4628516"/>
              <a:gd name="csY4" fmla="*/ 5762012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7759 w 4628516"/>
              <a:gd name="csY3" fmla="*/ 4970839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7759 w 4628516"/>
              <a:gd name="csY3" fmla="*/ 4970839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7759 w 4628516"/>
              <a:gd name="csY3" fmla="*/ 49762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5966 w 4628516"/>
              <a:gd name="csY3" fmla="*/ 49744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5966 w 4628516"/>
              <a:gd name="csY3" fmla="*/ 49744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5966 w 4628516"/>
              <a:gd name="csY3" fmla="*/ 49744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5966 w 4628516"/>
              <a:gd name="csY3" fmla="*/ 49744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5000 h 6762931"/>
              <a:gd name="csX3" fmla="*/ 4545966 w 4628516"/>
              <a:gd name="csY3" fmla="*/ 49744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5000 h 6762931"/>
              <a:gd name="csX3" fmla="*/ 4548855 w 4628516"/>
              <a:gd name="csY3" fmla="*/ 49715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5000 h 6762931"/>
              <a:gd name="csX3" fmla="*/ 4548855 w 4628516"/>
              <a:gd name="csY3" fmla="*/ 49715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5000 h 6762931"/>
              <a:gd name="csX3" fmla="*/ 4548855 w 4628516"/>
              <a:gd name="csY3" fmla="*/ 49715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5000 h 6762931"/>
              <a:gd name="csX3" fmla="*/ 4548855 w 4628516"/>
              <a:gd name="csY3" fmla="*/ 49715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628516" h="6762931">
                <a:moveTo>
                  <a:pt x="0" y="0"/>
                </a:moveTo>
                <a:lnTo>
                  <a:pt x="4626859" y="1694"/>
                </a:lnTo>
                <a:cubicBezTo>
                  <a:pt x="4632573" y="1628055"/>
                  <a:pt x="4621210" y="3268639"/>
                  <a:pt x="4626924" y="4895000"/>
                </a:cubicBezTo>
                <a:lnTo>
                  <a:pt x="4548855" y="4971543"/>
                </a:lnTo>
                <a:cubicBezTo>
                  <a:pt x="4285009" y="5228875"/>
                  <a:pt x="4170630" y="5565662"/>
                  <a:pt x="4145859" y="5825046"/>
                </a:cubicBezTo>
                <a:cubicBezTo>
                  <a:pt x="4116535" y="6132105"/>
                  <a:pt x="4177865" y="6393986"/>
                  <a:pt x="4325149" y="6658624"/>
                </a:cubicBezTo>
                <a:lnTo>
                  <a:pt x="4393322" y="6762931"/>
                </a:lnTo>
                <a:lnTo>
                  <a:pt x="0" y="6762930"/>
                </a:lnTo>
                <a:lnTo>
                  <a:pt x="0" y="0"/>
                </a:lnTo>
                <a:close/>
              </a:path>
            </a:pathLst>
          </a:custGeom>
        </p:spPr>
        <p:txBody>
          <a:bodyPr wrap="square" anchor="ctr" anchorCtr="0">
            <a:noAutofit/>
          </a:bodyPr>
          <a:lstStyle>
            <a:lvl1pPr algn="ctr">
              <a:defRPr/>
            </a:lvl1pPr>
          </a:lstStyle>
          <a:p>
            <a:r>
              <a:rPr lang="en-US"/>
              <a:t>Click icon to add picture</a:t>
            </a:r>
            <a:endParaRPr lang="en-GB"/>
          </a:p>
        </p:txBody>
      </p:sp>
    </p:spTree>
    <p:extLst>
      <p:ext uri="{BB962C8B-B14F-4D97-AF65-F5344CB8AC3E}">
        <p14:creationId xmlns:p14="http://schemas.microsoft.com/office/powerpoint/2010/main" val="35636811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FE06D7B-D2E7-CE80-DB1A-73291FCD5C5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2" name="Title 1"/>
          <p:cNvSpPr>
            <a:spLocks noGrp="1" noRot="1" noMove="1" noResize="1" noEditPoints="1" noAdjustHandles="1" noChangeArrowheads="1" noChangeShapeType="1"/>
          </p:cNvSpPr>
          <p:nvPr>
            <p:ph type="title"/>
          </p:nvPr>
        </p:nvSpPr>
        <p:spPr>
          <a:xfrm>
            <a:off x="519224" y="471455"/>
            <a:ext cx="9897255" cy="797305"/>
          </a:xfrm>
        </p:spPr>
        <p:txBody>
          <a:bodyPr>
            <a:normAutofit/>
          </a:bodyPr>
          <a:lstStyle>
            <a:lvl1pPr>
              <a:defRPr sz="3000">
                <a:solidFill>
                  <a:srgbClr val="221E5B"/>
                </a:solidFill>
              </a:defRPr>
            </a:lvl1pPr>
          </a:lstStyle>
          <a:p>
            <a:r>
              <a:rPr lang="en-US"/>
              <a:t>Click to edit Master title style</a:t>
            </a:r>
            <a:endParaRPr lang="en-GB"/>
          </a:p>
        </p:txBody>
      </p:sp>
      <p:sp>
        <p:nvSpPr>
          <p:cNvPr id="5" name="Slide Number Placeholder 5">
            <a:extLst>
              <a:ext uri="{FF2B5EF4-FFF2-40B4-BE49-F238E27FC236}">
                <a16:creationId xmlns:a16="http://schemas.microsoft.com/office/drawing/2014/main" id="{99D6E4E2-1A09-F6CF-1A26-6ACF9B969C4D}"/>
              </a:ext>
            </a:extLst>
          </p:cNvPr>
          <p:cNvSpPr>
            <a:spLocks noGrp="1" noRot="1" noMove="1" noResize="1" noEditPoints="1" noAdjustHandles="1" noChangeArrowheads="1" noChangeShapeType="1"/>
          </p:cNvSpPr>
          <p:nvPr>
            <p:ph type="sldNum" sz="quarter" idx="4"/>
          </p:nvPr>
        </p:nvSpPr>
        <p:spPr>
          <a:xfrm>
            <a:off x="11113200" y="6386545"/>
            <a:ext cx="1080000" cy="365125"/>
          </a:xfrm>
          <a:prstGeom prst="rect">
            <a:avLst/>
          </a:prstGeom>
        </p:spPr>
        <p:txBody>
          <a:bodyPr vert="horz" lIns="91440" tIns="45720" rIns="91440" bIns="45720" rtlCol="0" anchor="ctr"/>
          <a:lstStyle>
            <a:lvl1pPr algn="ctr">
              <a:defRPr sz="1200" b="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fld id="{5F4C8201-D8A8-417D-8A18-42E93E6C5D44}" type="slidenum">
              <a:rPr lang="en-GB" smtClean="0"/>
              <a:pPr/>
              <a:t>‹#›</a:t>
            </a:fld>
            <a:endParaRPr lang="en-GB"/>
          </a:p>
        </p:txBody>
      </p:sp>
      <p:sp>
        <p:nvSpPr>
          <p:cNvPr id="8" name="Content Placeholder 7">
            <a:extLst>
              <a:ext uri="{FF2B5EF4-FFF2-40B4-BE49-F238E27FC236}">
                <a16:creationId xmlns:a16="http://schemas.microsoft.com/office/drawing/2014/main" id="{560DDFA3-D88C-9C75-7A78-F3CF18285910}"/>
              </a:ext>
            </a:extLst>
          </p:cNvPr>
          <p:cNvSpPr>
            <a:spLocks noGrp="1" noRot="1" noMove="1" noResize="1" noEditPoints="1" noAdjustHandles="1" noChangeArrowheads="1" noChangeShapeType="1"/>
          </p:cNvSpPr>
          <p:nvPr>
            <p:ph sz="quarter" idx="10"/>
          </p:nvPr>
        </p:nvSpPr>
        <p:spPr>
          <a:xfrm>
            <a:off x="519226" y="1556792"/>
            <a:ext cx="9177174" cy="47053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13433758"/>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E39E5C-30A7-8A8C-E5ED-DCC106C88F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2" name="Title 1"/>
          <p:cNvSpPr>
            <a:spLocks noGrp="1" noRot="1" noMove="1" noResize="1" noEditPoints="1" noAdjustHandles="1" noChangeArrowheads="1" noChangeShapeType="1"/>
          </p:cNvSpPr>
          <p:nvPr>
            <p:ph type="title"/>
          </p:nvPr>
        </p:nvSpPr>
        <p:spPr>
          <a:xfrm>
            <a:off x="519225" y="471455"/>
            <a:ext cx="9897255" cy="797305"/>
          </a:xfrm>
        </p:spPr>
        <p:txBody>
          <a:bodyPr>
            <a:normAutofit/>
          </a:bodyPr>
          <a:lstStyle>
            <a:lvl1pPr>
              <a:defRPr sz="3000">
                <a:solidFill>
                  <a:srgbClr val="221E5B"/>
                </a:solidFill>
              </a:defRPr>
            </a:lvl1pPr>
          </a:lstStyle>
          <a:p>
            <a:r>
              <a:rPr lang="en-US"/>
              <a:t>Click to edit Master title style</a:t>
            </a:r>
            <a:endParaRPr lang="en-GB"/>
          </a:p>
        </p:txBody>
      </p:sp>
      <p:sp>
        <p:nvSpPr>
          <p:cNvPr id="4" name="Slide Number Placeholder 5">
            <a:extLst>
              <a:ext uri="{FF2B5EF4-FFF2-40B4-BE49-F238E27FC236}">
                <a16:creationId xmlns:a16="http://schemas.microsoft.com/office/drawing/2014/main" id="{369857F3-7AED-8106-6F91-EDF31350F902}"/>
              </a:ext>
            </a:extLst>
          </p:cNvPr>
          <p:cNvSpPr>
            <a:spLocks noGrp="1" noRot="1" noMove="1" noResize="1" noEditPoints="1" noAdjustHandles="1" noChangeArrowheads="1" noChangeShapeType="1"/>
          </p:cNvSpPr>
          <p:nvPr>
            <p:ph type="sldNum" sz="quarter" idx="4"/>
          </p:nvPr>
        </p:nvSpPr>
        <p:spPr>
          <a:xfrm>
            <a:off x="11113200" y="6386545"/>
            <a:ext cx="1080000" cy="365125"/>
          </a:xfrm>
          <a:prstGeom prst="rect">
            <a:avLst/>
          </a:prstGeom>
        </p:spPr>
        <p:txBody>
          <a:bodyPr vert="horz" lIns="91440" tIns="45720" rIns="91440" bIns="45720" rtlCol="0" anchor="ctr"/>
          <a:lstStyle>
            <a:lvl1pPr algn="ctr">
              <a:defRPr sz="1200" b="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fld id="{5F4C8201-D8A8-417D-8A18-42E93E6C5D44}" type="slidenum">
              <a:rPr lang="en-GB" smtClean="0"/>
              <a:pPr/>
              <a:t>‹#›</a:t>
            </a:fld>
            <a:endParaRPr lang="en-GB"/>
          </a:p>
        </p:txBody>
      </p:sp>
      <p:sp>
        <p:nvSpPr>
          <p:cNvPr id="9" name="Content Placeholder 8">
            <a:extLst>
              <a:ext uri="{FF2B5EF4-FFF2-40B4-BE49-F238E27FC236}">
                <a16:creationId xmlns:a16="http://schemas.microsoft.com/office/drawing/2014/main" id="{D251FDE2-3F61-4DB1-1311-94CDFFAB1C86}"/>
              </a:ext>
            </a:extLst>
          </p:cNvPr>
          <p:cNvSpPr>
            <a:spLocks noGrp="1" noRot="1" noMove="1" noResize="1" noEditPoints="1" noAdjustHandles="1" noChangeArrowheads="1" noChangeShapeType="1"/>
          </p:cNvSpPr>
          <p:nvPr>
            <p:ph sz="quarter" idx="10"/>
          </p:nvPr>
        </p:nvSpPr>
        <p:spPr>
          <a:xfrm>
            <a:off x="514979" y="1556793"/>
            <a:ext cx="9181421" cy="47043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37162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39" name="Picture 38" descr="A black background with a blue surface&#10;&#10;Description automatically generated">
            <a:extLst>
              <a:ext uri="{FF2B5EF4-FFF2-40B4-BE49-F238E27FC236}">
                <a16:creationId xmlns:a16="http://schemas.microsoft.com/office/drawing/2014/main" id="{109C1D10-0541-8EB9-A870-75638021FE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11">
            <a:extLst>
              <a:ext uri="{FF2B5EF4-FFF2-40B4-BE49-F238E27FC236}">
                <a16:creationId xmlns:a16="http://schemas.microsoft.com/office/drawing/2014/main" id="{3FF0E2C0-608E-99C1-78CB-1F9497F7178B}"/>
              </a:ext>
            </a:extLst>
          </p:cNvPr>
          <p:cNvSpPr>
            <a:spLocks noGrp="1"/>
          </p:cNvSpPr>
          <p:nvPr>
            <p:ph type="body" sz="quarter" idx="10"/>
          </p:nvPr>
        </p:nvSpPr>
        <p:spPr>
          <a:xfrm>
            <a:off x="515938" y="2359860"/>
            <a:ext cx="5275264" cy="213827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3" name="Picture 2" descr="A yellow and blue sign&#10;&#10;Description automatically generated">
            <a:extLst>
              <a:ext uri="{FF2B5EF4-FFF2-40B4-BE49-F238E27FC236}">
                <a16:creationId xmlns:a16="http://schemas.microsoft.com/office/drawing/2014/main" id="{D789BB2B-EFAC-2F6C-758E-7C9D0B7BB1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
        <p:nvSpPr>
          <p:cNvPr id="42" name="Title 6">
            <a:extLst>
              <a:ext uri="{FF2B5EF4-FFF2-40B4-BE49-F238E27FC236}">
                <a16:creationId xmlns:a16="http://schemas.microsoft.com/office/drawing/2014/main" id="{6B7ABFC6-C85C-FADB-30C3-972471D8EC4E}"/>
              </a:ext>
            </a:extLst>
          </p:cNvPr>
          <p:cNvSpPr>
            <a:spLocks noGrp="1"/>
          </p:cNvSpPr>
          <p:nvPr>
            <p:ph type="title"/>
          </p:nvPr>
        </p:nvSpPr>
        <p:spPr>
          <a:xfrm>
            <a:off x="533401" y="585181"/>
            <a:ext cx="5257801" cy="1325563"/>
          </a:xfrm>
        </p:spPr>
        <p:txBody>
          <a:bodyPr/>
          <a:lstStyle/>
          <a:p>
            <a:r>
              <a:rPr lang="en-GB"/>
              <a:t>Click to edit Master title style</a:t>
            </a:r>
            <a:endParaRPr lang="en-US"/>
          </a:p>
        </p:txBody>
      </p:sp>
      <p:sp>
        <p:nvSpPr>
          <p:cNvPr id="43" name="Text Placeholder 11">
            <a:extLst>
              <a:ext uri="{FF2B5EF4-FFF2-40B4-BE49-F238E27FC236}">
                <a16:creationId xmlns:a16="http://schemas.microsoft.com/office/drawing/2014/main" id="{CAD446A3-CC88-381C-9908-33D5A73ABB51}"/>
              </a:ext>
            </a:extLst>
          </p:cNvPr>
          <p:cNvSpPr>
            <a:spLocks noGrp="1"/>
          </p:cNvSpPr>
          <p:nvPr>
            <p:ph type="body" sz="quarter" idx="11"/>
          </p:nvPr>
        </p:nvSpPr>
        <p:spPr>
          <a:xfrm>
            <a:off x="6307140" y="2359860"/>
            <a:ext cx="5275264" cy="213827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9489852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28DA03-9DB9-7527-DAD7-2040FFA3DC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6" name="Slide Number Placeholder 6">
            <a:extLst>
              <a:ext uri="{FF2B5EF4-FFF2-40B4-BE49-F238E27FC236}">
                <a16:creationId xmlns:a16="http://schemas.microsoft.com/office/drawing/2014/main" id="{6A39A7BF-F96D-F418-FF6F-87F8053D4609}"/>
              </a:ext>
            </a:extLst>
          </p:cNvPr>
          <p:cNvSpPr>
            <a:spLocks noGrp="1" noRot="1" noMove="1" noResize="1" noEditPoints="1" noAdjustHandles="1" noChangeArrowheads="1" noChangeShapeType="1"/>
          </p:cNvSpPr>
          <p:nvPr>
            <p:ph type="sldNum" sz="quarter" idx="13"/>
          </p:nvPr>
        </p:nvSpPr>
        <p:spPr>
          <a:xfrm>
            <a:off x="11113200" y="6386545"/>
            <a:ext cx="1080000" cy="365125"/>
          </a:xfrm>
        </p:spPr>
        <p:txBody>
          <a:bodyPr/>
          <a:lstStyle>
            <a:lvl1pPr>
              <a:defRPr b="0">
                <a:solidFill>
                  <a:schemeClr val="tx1"/>
                </a:solidFill>
              </a:defRPr>
            </a:lvl1pPr>
          </a:lstStyle>
          <a:p>
            <a:fld id="{5F4C8201-D8A8-417D-8A18-42E93E6C5D44}" type="slidenum">
              <a:rPr lang="en-GB" smtClean="0"/>
              <a:pPr/>
              <a:t>‹#›</a:t>
            </a:fld>
            <a:endParaRPr lang="en-GB"/>
          </a:p>
        </p:txBody>
      </p:sp>
      <p:sp>
        <p:nvSpPr>
          <p:cNvPr id="3" name="Title 2">
            <a:extLst>
              <a:ext uri="{FF2B5EF4-FFF2-40B4-BE49-F238E27FC236}">
                <a16:creationId xmlns:a16="http://schemas.microsoft.com/office/drawing/2014/main" id="{F7D79CEA-2C8D-C014-DDA0-43CE875C4C30}"/>
              </a:ext>
            </a:extLst>
          </p:cNvPr>
          <p:cNvSpPr>
            <a:spLocks noGrp="1" noRot="1" noMove="1" noResize="1" noEditPoints="1" noAdjustHandles="1" noChangeArrowheads="1" noChangeShapeType="1"/>
          </p:cNvSpPr>
          <p:nvPr>
            <p:ph type="title"/>
          </p:nvPr>
        </p:nvSpPr>
        <p:spPr/>
        <p:txBody>
          <a:bodyPr/>
          <a:lstStyle/>
          <a:p>
            <a:r>
              <a:rPr lang="en-US"/>
              <a:t>Click to edit Master title style</a:t>
            </a:r>
            <a:endParaRPr lang="en-GB"/>
          </a:p>
        </p:txBody>
      </p:sp>
      <p:sp>
        <p:nvSpPr>
          <p:cNvPr id="8" name="Text Placeholder 7">
            <a:extLst>
              <a:ext uri="{FF2B5EF4-FFF2-40B4-BE49-F238E27FC236}">
                <a16:creationId xmlns:a16="http://schemas.microsoft.com/office/drawing/2014/main" id="{D19F0C37-3042-17CD-36A8-EF68A7B454C0}"/>
              </a:ext>
            </a:extLst>
          </p:cNvPr>
          <p:cNvSpPr>
            <a:spLocks noGrp="1" noRot="1" noMove="1" noResize="1" noEditPoints="1" noAdjustHandles="1" noChangeArrowheads="1" noChangeShapeType="1"/>
          </p:cNvSpPr>
          <p:nvPr>
            <p:ph type="body" sz="quarter" idx="14"/>
          </p:nvPr>
        </p:nvSpPr>
        <p:spPr>
          <a:xfrm>
            <a:off x="519111" y="1556792"/>
            <a:ext cx="9177175" cy="4707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877149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content 4">
    <p:bg>
      <p:bgPr>
        <a:solidFill>
          <a:schemeClr val="bg1"/>
        </a:solidFill>
        <a:effectLst/>
      </p:bgPr>
    </p:bg>
    <p:spTree>
      <p:nvGrpSpPr>
        <p:cNvPr id="1" name=""/>
        <p:cNvGrpSpPr/>
        <p:nvPr/>
      </p:nvGrpSpPr>
      <p:grpSpPr>
        <a:xfrm>
          <a:off x="0" y="0"/>
          <a:ext cx="0" cy="0"/>
          <a:chOff x="0" y="0"/>
          <a:chExt cx="0" cy="0"/>
        </a:xfrm>
      </p:grpSpPr>
      <p:sp>
        <p:nvSpPr>
          <p:cNvPr id="2" name="Title 1"/>
          <p:cNvSpPr>
            <a:spLocks noGrp="1" noRot="1" noMove="1" noResize="1" noEditPoints="1" noAdjustHandles="1" noChangeArrowheads="1" noChangeShapeType="1"/>
          </p:cNvSpPr>
          <p:nvPr>
            <p:ph type="title"/>
          </p:nvPr>
        </p:nvSpPr>
        <p:spPr>
          <a:xfrm>
            <a:off x="519225" y="471455"/>
            <a:ext cx="9897255" cy="797305"/>
          </a:xfrm>
        </p:spPr>
        <p:txBody>
          <a:bodyPr>
            <a:normAutofit/>
          </a:bodyPr>
          <a:lstStyle>
            <a:lvl1pPr>
              <a:defRPr sz="3000">
                <a:solidFill>
                  <a:srgbClr val="221E5B"/>
                </a:solidFill>
              </a:defRPr>
            </a:lvl1pPr>
          </a:lstStyle>
          <a:p>
            <a:r>
              <a:rPr lang="en-US"/>
              <a:t>Click to edit Master title style</a:t>
            </a:r>
            <a:endParaRPr lang="en-GB"/>
          </a:p>
        </p:txBody>
      </p:sp>
      <p:sp>
        <p:nvSpPr>
          <p:cNvPr id="4" name="Slide Number Placeholder 5">
            <a:extLst>
              <a:ext uri="{FF2B5EF4-FFF2-40B4-BE49-F238E27FC236}">
                <a16:creationId xmlns:a16="http://schemas.microsoft.com/office/drawing/2014/main" id="{1C5A785C-79F5-FC5B-0E79-6CF0FB159520}"/>
              </a:ext>
            </a:extLst>
          </p:cNvPr>
          <p:cNvSpPr>
            <a:spLocks noGrp="1" noRot="1" noMove="1" noResize="1" noEditPoints="1" noAdjustHandles="1" noChangeArrowheads="1" noChangeShapeType="1"/>
          </p:cNvSpPr>
          <p:nvPr>
            <p:ph type="sldNum" sz="quarter" idx="4"/>
          </p:nvPr>
        </p:nvSpPr>
        <p:spPr>
          <a:xfrm>
            <a:off x="11113200" y="6386545"/>
            <a:ext cx="1080000" cy="365125"/>
          </a:xfrm>
          <a:prstGeom prst="rect">
            <a:avLst/>
          </a:prstGeom>
        </p:spPr>
        <p:txBody>
          <a:bodyPr vert="horz" lIns="91440" tIns="45720" rIns="91440" bIns="45720" rtlCol="0" anchor="ctr"/>
          <a:lstStyle>
            <a:lvl1pPr algn="ctr">
              <a:defRPr sz="1200" b="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5F4C8201-D8A8-417D-8A18-42E93E6C5D44}" type="slidenum">
              <a:rPr lang="en-GB" smtClean="0"/>
              <a:pPr/>
              <a:t>‹#›</a:t>
            </a:fld>
            <a:endParaRPr lang="en-GB"/>
          </a:p>
        </p:txBody>
      </p:sp>
      <p:sp>
        <p:nvSpPr>
          <p:cNvPr id="6" name="Content Placeholder 5">
            <a:extLst>
              <a:ext uri="{FF2B5EF4-FFF2-40B4-BE49-F238E27FC236}">
                <a16:creationId xmlns:a16="http://schemas.microsoft.com/office/drawing/2014/main" id="{0657EE2C-3000-2D4D-DAE1-290B1509EC1D}"/>
              </a:ext>
            </a:extLst>
          </p:cNvPr>
          <p:cNvSpPr>
            <a:spLocks noGrp="1" noRot="1" noMove="1" noResize="1" noEditPoints="1" noAdjustHandles="1" noChangeArrowheads="1" noChangeShapeType="1"/>
          </p:cNvSpPr>
          <p:nvPr>
            <p:ph sz="quarter" idx="10"/>
          </p:nvPr>
        </p:nvSpPr>
        <p:spPr>
          <a:xfrm>
            <a:off x="514978" y="1556793"/>
            <a:ext cx="9181422" cy="47043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7616375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ntent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59F6B3-735E-B7C0-6F67-E450EBB70D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2" name="Title 1"/>
          <p:cNvSpPr>
            <a:spLocks noGrp="1" noRot="1" noMove="1" noResize="1" noEditPoints="1" noAdjustHandles="1" noChangeArrowheads="1" noChangeShapeType="1"/>
          </p:cNvSpPr>
          <p:nvPr>
            <p:ph type="title"/>
          </p:nvPr>
        </p:nvSpPr>
        <p:spPr>
          <a:xfrm>
            <a:off x="519224" y="471455"/>
            <a:ext cx="9897256" cy="797305"/>
          </a:xfrm>
        </p:spPr>
        <p:txBody>
          <a:bodyPr/>
          <a:lstStyle/>
          <a:p>
            <a:r>
              <a:rPr lang="en-US"/>
              <a:t>Click to edit Master title style</a:t>
            </a:r>
            <a:endParaRPr lang="en-GB"/>
          </a:p>
        </p:txBody>
      </p:sp>
      <p:sp>
        <p:nvSpPr>
          <p:cNvPr id="7" name="Slide Number Placeholder 6"/>
          <p:cNvSpPr>
            <a:spLocks noGrp="1" noRot="1" noMove="1" noResize="1" noEditPoints="1" noAdjustHandles="1" noChangeArrowheads="1" noChangeShapeType="1"/>
          </p:cNvSpPr>
          <p:nvPr>
            <p:ph type="sldNum" sz="quarter" idx="12"/>
          </p:nvPr>
        </p:nvSpPr>
        <p:spPr/>
        <p:txBody>
          <a:bodyPr/>
          <a:lstStyle>
            <a:lvl1pPr>
              <a:defRPr b="0">
                <a:solidFill>
                  <a:schemeClr val="bg1"/>
                </a:solidFill>
              </a:defRPr>
            </a:lvl1pPr>
          </a:lstStyle>
          <a:p>
            <a:fld id="{5F4C8201-D8A8-417D-8A18-42E93E6C5D44}" type="slidenum">
              <a:rPr lang="en-GB" smtClean="0"/>
              <a:pPr/>
              <a:t>‹#›</a:t>
            </a:fld>
            <a:endParaRPr lang="en-GB"/>
          </a:p>
        </p:txBody>
      </p:sp>
      <p:sp>
        <p:nvSpPr>
          <p:cNvPr id="9" name="Content Placeholder 8">
            <a:extLst>
              <a:ext uri="{FF2B5EF4-FFF2-40B4-BE49-F238E27FC236}">
                <a16:creationId xmlns:a16="http://schemas.microsoft.com/office/drawing/2014/main" id="{A55444AE-B37F-B550-E15A-1E0ED270F7DE}"/>
              </a:ext>
            </a:extLst>
          </p:cNvPr>
          <p:cNvSpPr>
            <a:spLocks noGrp="1" noRot="1" noMove="1" noResize="1" noEditPoints="1" noAdjustHandles="1" noChangeArrowheads="1" noChangeShapeType="1"/>
          </p:cNvSpPr>
          <p:nvPr>
            <p:ph sz="quarter" idx="13"/>
          </p:nvPr>
        </p:nvSpPr>
        <p:spPr>
          <a:xfrm>
            <a:off x="517970" y="1556792"/>
            <a:ext cx="5001966" cy="47525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Content Placeholder 10">
            <a:extLst>
              <a:ext uri="{FF2B5EF4-FFF2-40B4-BE49-F238E27FC236}">
                <a16:creationId xmlns:a16="http://schemas.microsoft.com/office/drawing/2014/main" id="{DD3C2D2F-709C-0D19-4F1E-1FAA8A1D2734}"/>
              </a:ext>
            </a:extLst>
          </p:cNvPr>
          <p:cNvSpPr>
            <a:spLocks noGrp="1" noRot="1" noMove="1" noResize="1" noEditPoints="1" noAdjustHandles="1" noChangeArrowheads="1" noChangeShapeType="1"/>
          </p:cNvSpPr>
          <p:nvPr>
            <p:ph sz="quarter" idx="14"/>
          </p:nvPr>
        </p:nvSpPr>
        <p:spPr>
          <a:xfrm>
            <a:off x="5889171" y="1556792"/>
            <a:ext cx="5001966" cy="47525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4115039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AA9773-BC8C-BF9F-71BC-D910692561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2" y="0"/>
            <a:ext cx="12191998" cy="6857999"/>
          </a:xfrm>
          <a:prstGeom prst="rect">
            <a:avLst/>
          </a:prstGeom>
        </p:spPr>
      </p:pic>
      <p:sp>
        <p:nvSpPr>
          <p:cNvPr id="2" name="Title 1"/>
          <p:cNvSpPr>
            <a:spLocks noGrp="1" noRot="1" noMove="1" noResize="1" noEditPoints="1" noAdjustHandles="1" noChangeArrowheads="1" noChangeShapeType="1"/>
          </p:cNvSpPr>
          <p:nvPr>
            <p:ph type="title"/>
          </p:nvPr>
        </p:nvSpPr>
        <p:spPr/>
        <p:txBody>
          <a:bodyPr/>
          <a:lstStyle/>
          <a:p>
            <a:r>
              <a:rPr lang="en-US"/>
              <a:t>Click to edit Master title style</a:t>
            </a:r>
            <a:endParaRPr lang="en-GB"/>
          </a:p>
        </p:txBody>
      </p:sp>
      <p:sp>
        <p:nvSpPr>
          <p:cNvPr id="7" name="Slide Number Placeholder 6"/>
          <p:cNvSpPr>
            <a:spLocks noGrp="1" noRot="1" noMove="1" noResize="1" noEditPoints="1" noAdjustHandles="1" noChangeArrowheads="1" noChangeShapeType="1"/>
          </p:cNvSpPr>
          <p:nvPr>
            <p:ph type="sldNum" sz="quarter" idx="12"/>
          </p:nvPr>
        </p:nvSpPr>
        <p:spPr/>
        <p:txBody>
          <a:bodyPr/>
          <a:lstStyle>
            <a:lvl1pPr>
              <a:defRPr b="0">
                <a:solidFill>
                  <a:schemeClr val="bg1"/>
                </a:solidFill>
              </a:defRPr>
            </a:lvl1pPr>
          </a:lstStyle>
          <a:p>
            <a:fld id="{5F4C8201-D8A8-417D-8A18-42E93E6C5D44}" type="slidenum">
              <a:rPr lang="en-GB" smtClean="0"/>
              <a:pPr/>
              <a:t>‹#›</a:t>
            </a:fld>
            <a:endParaRPr lang="en-GB"/>
          </a:p>
        </p:txBody>
      </p:sp>
      <p:sp>
        <p:nvSpPr>
          <p:cNvPr id="3" name="Content Placeholder 8">
            <a:extLst>
              <a:ext uri="{FF2B5EF4-FFF2-40B4-BE49-F238E27FC236}">
                <a16:creationId xmlns:a16="http://schemas.microsoft.com/office/drawing/2014/main" id="{56389E94-99FA-D46C-43E4-7EADAB3123E4}"/>
              </a:ext>
            </a:extLst>
          </p:cNvPr>
          <p:cNvSpPr>
            <a:spLocks noGrp="1" noRot="1" noMove="1" noResize="1" noEditPoints="1" noAdjustHandles="1" noChangeArrowheads="1" noChangeShapeType="1"/>
          </p:cNvSpPr>
          <p:nvPr>
            <p:ph sz="quarter" idx="13"/>
          </p:nvPr>
        </p:nvSpPr>
        <p:spPr>
          <a:xfrm>
            <a:off x="517970" y="1556792"/>
            <a:ext cx="5001966" cy="47525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10">
            <a:extLst>
              <a:ext uri="{FF2B5EF4-FFF2-40B4-BE49-F238E27FC236}">
                <a16:creationId xmlns:a16="http://schemas.microsoft.com/office/drawing/2014/main" id="{1BF44073-509A-C968-5F6E-B998F0C87BC6}"/>
              </a:ext>
            </a:extLst>
          </p:cNvPr>
          <p:cNvSpPr>
            <a:spLocks noGrp="1" noRot="1" noMove="1" noResize="1" noEditPoints="1" noAdjustHandles="1" noChangeArrowheads="1" noChangeShapeType="1"/>
          </p:cNvSpPr>
          <p:nvPr>
            <p:ph sz="quarter" idx="14"/>
          </p:nvPr>
        </p:nvSpPr>
        <p:spPr>
          <a:xfrm>
            <a:off x="5889171" y="1556792"/>
            <a:ext cx="5001966" cy="47525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5088738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3">
    <p:spTree>
      <p:nvGrpSpPr>
        <p:cNvPr id="1" name=""/>
        <p:cNvGrpSpPr/>
        <p:nvPr/>
      </p:nvGrpSpPr>
      <p:grpSpPr>
        <a:xfrm>
          <a:off x="0" y="0"/>
          <a:ext cx="0" cy="0"/>
          <a:chOff x="0" y="0"/>
          <a:chExt cx="0" cy="0"/>
        </a:xfrm>
      </p:grpSpPr>
      <p:sp>
        <p:nvSpPr>
          <p:cNvPr id="2" name="Title 1"/>
          <p:cNvSpPr>
            <a:spLocks noGrp="1" noRot="1" noMove="1" noResize="1" noEditPoints="1" noAdjustHandles="1" noChangeArrowheads="1" noChangeShapeType="1"/>
          </p:cNvSpPr>
          <p:nvPr>
            <p:ph type="title"/>
          </p:nvPr>
        </p:nvSpPr>
        <p:spPr/>
        <p:txBody>
          <a:bodyPr/>
          <a:lstStyle/>
          <a:p>
            <a:r>
              <a:rPr lang="en-US"/>
              <a:t>Click to edit Master title style</a:t>
            </a:r>
            <a:endParaRPr lang="en-GB"/>
          </a:p>
        </p:txBody>
      </p:sp>
      <p:sp>
        <p:nvSpPr>
          <p:cNvPr id="7" name="Slide Number Placeholder 6"/>
          <p:cNvSpPr>
            <a:spLocks noGrp="1" noRot="1" noMove="1" noResize="1" noEditPoints="1" noAdjustHandles="1" noChangeArrowheads="1" noChangeShapeType="1"/>
          </p:cNvSpPr>
          <p:nvPr>
            <p:ph type="sldNum" sz="quarter" idx="12"/>
          </p:nvPr>
        </p:nvSpPr>
        <p:spPr/>
        <p:txBody>
          <a:bodyPr/>
          <a:lstStyle>
            <a:lvl1pPr>
              <a:defRPr b="0">
                <a:solidFill>
                  <a:schemeClr val="tx1"/>
                </a:solidFill>
              </a:defRPr>
            </a:lvl1pPr>
          </a:lstStyle>
          <a:p>
            <a:fld id="{5F4C8201-D8A8-417D-8A18-42E93E6C5D44}" type="slidenum">
              <a:rPr lang="en-GB" smtClean="0"/>
              <a:pPr/>
              <a:t>‹#›</a:t>
            </a:fld>
            <a:endParaRPr lang="en-GB"/>
          </a:p>
        </p:txBody>
      </p:sp>
      <p:sp>
        <p:nvSpPr>
          <p:cNvPr id="5" name="Content Placeholder 8">
            <a:extLst>
              <a:ext uri="{FF2B5EF4-FFF2-40B4-BE49-F238E27FC236}">
                <a16:creationId xmlns:a16="http://schemas.microsoft.com/office/drawing/2014/main" id="{6801E79D-19C1-9236-55F8-23BC490F6A5C}"/>
              </a:ext>
            </a:extLst>
          </p:cNvPr>
          <p:cNvSpPr>
            <a:spLocks noGrp="1" noRot="1" noMove="1" noResize="1" noEditPoints="1" noAdjustHandles="1" noChangeArrowheads="1" noChangeShapeType="1"/>
          </p:cNvSpPr>
          <p:nvPr>
            <p:ph sz="quarter" idx="13"/>
          </p:nvPr>
        </p:nvSpPr>
        <p:spPr>
          <a:xfrm>
            <a:off x="517969" y="1556792"/>
            <a:ext cx="5247389" cy="47525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10">
            <a:extLst>
              <a:ext uri="{FF2B5EF4-FFF2-40B4-BE49-F238E27FC236}">
                <a16:creationId xmlns:a16="http://schemas.microsoft.com/office/drawing/2014/main" id="{FE633A50-1CC6-A056-DE94-073A2CC50B2B}"/>
              </a:ext>
            </a:extLst>
          </p:cNvPr>
          <p:cNvSpPr>
            <a:spLocks noGrp="1" noRot="1" noMove="1" noResize="1" noEditPoints="1" noAdjustHandles="1" noChangeArrowheads="1" noChangeShapeType="1"/>
          </p:cNvSpPr>
          <p:nvPr>
            <p:ph sz="quarter" idx="14"/>
          </p:nvPr>
        </p:nvSpPr>
        <p:spPr>
          <a:xfrm>
            <a:off x="6101390" y="1556792"/>
            <a:ext cx="5247389" cy="47525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904993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tent and picture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9BC95F7-0C36-F8E7-D7C0-B12624AD6AE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2802" y="0"/>
            <a:ext cx="12204802" cy="6865200"/>
          </a:xfrm>
          <a:prstGeom prst="rect">
            <a:avLst/>
          </a:prstGeom>
        </p:spPr>
      </p:pic>
      <p:sp>
        <p:nvSpPr>
          <p:cNvPr id="2" name="Title 1"/>
          <p:cNvSpPr>
            <a:spLocks noGrp="1" noRot="1" noMove="1" noResize="1" noEditPoints="1" noAdjustHandles="1" noChangeArrowheads="1" noChangeShapeType="1"/>
          </p:cNvSpPr>
          <p:nvPr>
            <p:ph type="title"/>
          </p:nvPr>
        </p:nvSpPr>
        <p:spPr>
          <a:xfrm>
            <a:off x="519225" y="471455"/>
            <a:ext cx="6054570" cy="1157345"/>
          </a:xfrm>
        </p:spPr>
        <p:txBody>
          <a:bodyPr>
            <a:normAutofit/>
          </a:bodyPr>
          <a:lstStyle>
            <a:lvl1pPr>
              <a:defRPr sz="3000">
                <a:solidFill>
                  <a:srgbClr val="221E5B"/>
                </a:solidFill>
              </a:defRPr>
            </a:lvl1pPr>
          </a:lstStyle>
          <a:p>
            <a:r>
              <a:rPr lang="en-US"/>
              <a:t>Click to edit Master title style</a:t>
            </a:r>
            <a:endParaRPr lang="en-GB"/>
          </a:p>
        </p:txBody>
      </p:sp>
      <p:sp>
        <p:nvSpPr>
          <p:cNvPr id="7" name="Slide Number Placeholder 5">
            <a:extLst>
              <a:ext uri="{FF2B5EF4-FFF2-40B4-BE49-F238E27FC236}">
                <a16:creationId xmlns:a16="http://schemas.microsoft.com/office/drawing/2014/main" id="{E8D9E353-05A1-7240-335D-133408EBFB53}"/>
              </a:ext>
            </a:extLst>
          </p:cNvPr>
          <p:cNvSpPr>
            <a:spLocks noGrp="1" noRot="1" noMove="1" noResize="1" noEditPoints="1" noAdjustHandles="1" noChangeArrowheads="1" noChangeShapeType="1"/>
          </p:cNvSpPr>
          <p:nvPr>
            <p:ph type="sldNum" sz="quarter" idx="4"/>
          </p:nvPr>
        </p:nvSpPr>
        <p:spPr>
          <a:xfrm>
            <a:off x="11113200" y="6386545"/>
            <a:ext cx="1080000" cy="365125"/>
          </a:xfrm>
          <a:prstGeom prst="rect">
            <a:avLst/>
          </a:prstGeom>
        </p:spPr>
        <p:txBody>
          <a:bodyPr vert="horz" lIns="91440" tIns="45720" rIns="91440" bIns="45720" rtlCol="0" anchor="ctr"/>
          <a:lstStyle>
            <a:lvl1pPr algn="ctr">
              <a:defRPr sz="1200" b="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fld id="{5F4C8201-D8A8-417D-8A18-42E93E6C5D44}" type="slidenum">
              <a:rPr lang="en-GB" smtClean="0"/>
              <a:pPr/>
              <a:t>‹#›</a:t>
            </a:fld>
            <a:endParaRPr lang="en-GB"/>
          </a:p>
        </p:txBody>
      </p:sp>
      <p:sp>
        <p:nvSpPr>
          <p:cNvPr id="11" name="Content Placeholder 10">
            <a:extLst>
              <a:ext uri="{FF2B5EF4-FFF2-40B4-BE49-F238E27FC236}">
                <a16:creationId xmlns:a16="http://schemas.microsoft.com/office/drawing/2014/main" id="{EBA43027-354C-837B-3CC7-287078A3DF6E}"/>
              </a:ext>
            </a:extLst>
          </p:cNvPr>
          <p:cNvSpPr>
            <a:spLocks noGrp="1" noRot="1" noMove="1" noResize="1" noEditPoints="1" noAdjustHandles="1" noChangeArrowheads="1" noChangeShapeType="1"/>
          </p:cNvSpPr>
          <p:nvPr>
            <p:ph sz="quarter" idx="14"/>
          </p:nvPr>
        </p:nvSpPr>
        <p:spPr>
          <a:xfrm>
            <a:off x="519225" y="1909763"/>
            <a:ext cx="6054613"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ree-form: Shape 14">
            <a:extLst>
              <a:ext uri="{FF2B5EF4-FFF2-40B4-BE49-F238E27FC236}">
                <a16:creationId xmlns:a16="http://schemas.microsoft.com/office/drawing/2014/main" id="{732E63D1-2595-C02D-9B0D-53612521D081}"/>
              </a:ext>
            </a:extLst>
          </p:cNvPr>
          <p:cNvSpPr>
            <a:spLocks noGrp="1" noRot="1" noMove="1" noResize="1" noEditPoints="1" noAdjustHandles="1" noChangeArrowheads="1" noChangeShapeType="1"/>
          </p:cNvSpPr>
          <p:nvPr>
            <p:ph type="pic" sz="quarter" idx="15"/>
          </p:nvPr>
        </p:nvSpPr>
        <p:spPr>
          <a:xfrm>
            <a:off x="6816080" y="-2188"/>
            <a:ext cx="4718224" cy="6867389"/>
          </a:xfrm>
          <a:custGeom>
            <a:avLst/>
            <a:gdLst>
              <a:gd name="connsiteX0" fmla="*/ 0 w 4644000"/>
              <a:gd name="connsiteY0" fmla="*/ 0 h 6858000"/>
              <a:gd name="connsiteX1" fmla="*/ 4644000 w 4644000"/>
              <a:gd name="connsiteY1" fmla="*/ 0 h 6858000"/>
              <a:gd name="connsiteX2" fmla="*/ 4644000 w 4644000"/>
              <a:gd name="connsiteY2" fmla="*/ 4975848 h 6858000"/>
              <a:gd name="connsiteX3" fmla="*/ 4572875 w 4644000"/>
              <a:gd name="connsiteY3" fmla="*/ 5038894 h 6858000"/>
              <a:gd name="connsiteX4" fmla="*/ 4145837 w 4644000"/>
              <a:gd name="connsiteY4" fmla="*/ 6044400 h 6858000"/>
              <a:gd name="connsiteX5" fmla="*/ 4394841 w 4644000"/>
              <a:gd name="connsiteY5" fmla="*/ 6839454 h 6858000"/>
              <a:gd name="connsiteX6" fmla="*/ 4409060 w 4644000"/>
              <a:gd name="connsiteY6" fmla="*/ 6858000 h 6858000"/>
              <a:gd name="connsiteX7" fmla="*/ 0 w 4644000"/>
              <a:gd name="connsiteY7" fmla="*/ 6858000 h 6858000"/>
              <a:gd name="csX0" fmla="*/ 0 w 4644000"/>
              <a:gd name="csY0" fmla="*/ 101841 h 6858000"/>
              <a:gd name="csX1" fmla="*/ 4644000 w 4644000"/>
              <a:gd name="csY1" fmla="*/ 0 h 6858000"/>
              <a:gd name="csX2" fmla="*/ 4644000 w 4644000"/>
              <a:gd name="csY2" fmla="*/ 4975848 h 6858000"/>
              <a:gd name="csX3" fmla="*/ 4572875 w 4644000"/>
              <a:gd name="csY3" fmla="*/ 5038894 h 6858000"/>
              <a:gd name="csX4" fmla="*/ 4145837 w 4644000"/>
              <a:gd name="csY4" fmla="*/ 6044400 h 6858000"/>
              <a:gd name="csX5" fmla="*/ 4394841 w 4644000"/>
              <a:gd name="csY5" fmla="*/ 6839454 h 6858000"/>
              <a:gd name="csX6" fmla="*/ 4409060 w 4644000"/>
              <a:gd name="csY6" fmla="*/ 6858000 h 6858000"/>
              <a:gd name="csX7" fmla="*/ 0 w 4644000"/>
              <a:gd name="csY7" fmla="*/ 6858000 h 6858000"/>
              <a:gd name="csX8" fmla="*/ 0 w 4644000"/>
              <a:gd name="csY8" fmla="*/ 101841 h 6858000"/>
              <a:gd name="csX0" fmla="*/ 0 w 4649340"/>
              <a:gd name="csY0" fmla="*/ 5360 h 6761519"/>
              <a:gd name="csX1" fmla="*/ 4649340 w 4649340"/>
              <a:gd name="csY1" fmla="*/ 0 h 6761519"/>
              <a:gd name="csX2" fmla="*/ 4644000 w 4649340"/>
              <a:gd name="csY2" fmla="*/ 4879367 h 6761519"/>
              <a:gd name="csX3" fmla="*/ 4572875 w 4649340"/>
              <a:gd name="csY3" fmla="*/ 4942413 h 6761519"/>
              <a:gd name="csX4" fmla="*/ 4145837 w 4649340"/>
              <a:gd name="csY4" fmla="*/ 5947919 h 6761519"/>
              <a:gd name="csX5" fmla="*/ 4394841 w 4649340"/>
              <a:gd name="csY5" fmla="*/ 6742973 h 6761519"/>
              <a:gd name="csX6" fmla="*/ 4409060 w 4649340"/>
              <a:gd name="csY6" fmla="*/ 6761519 h 6761519"/>
              <a:gd name="csX7" fmla="*/ 0 w 4649340"/>
              <a:gd name="csY7" fmla="*/ 6761519 h 6761519"/>
              <a:gd name="csX8" fmla="*/ 0 w 4649340"/>
              <a:gd name="csY8" fmla="*/ 5360 h 6761519"/>
              <a:gd name="csX0" fmla="*/ 0 w 4649340"/>
              <a:gd name="csY0" fmla="*/ 0 h 6756159"/>
              <a:gd name="csX1" fmla="*/ 4649340 w 4649340"/>
              <a:gd name="csY1" fmla="*/ 10721 h 6756159"/>
              <a:gd name="csX2" fmla="*/ 4644000 w 4649340"/>
              <a:gd name="csY2" fmla="*/ 4874007 h 6756159"/>
              <a:gd name="csX3" fmla="*/ 4572875 w 4649340"/>
              <a:gd name="csY3" fmla="*/ 4937053 h 6756159"/>
              <a:gd name="csX4" fmla="*/ 4145837 w 4649340"/>
              <a:gd name="csY4" fmla="*/ 5942559 h 6756159"/>
              <a:gd name="csX5" fmla="*/ 4394841 w 4649340"/>
              <a:gd name="csY5" fmla="*/ 6737613 h 6756159"/>
              <a:gd name="csX6" fmla="*/ 4409060 w 4649340"/>
              <a:gd name="csY6" fmla="*/ 6756159 h 6756159"/>
              <a:gd name="csX7" fmla="*/ 0 w 4649340"/>
              <a:gd name="csY7" fmla="*/ 6756159 h 6756159"/>
              <a:gd name="csX8" fmla="*/ 0 w 4649340"/>
              <a:gd name="csY8" fmla="*/ 0 h 6756159"/>
              <a:gd name="csX0" fmla="*/ 0 w 4644000"/>
              <a:gd name="csY0" fmla="*/ 5077 h 6761236"/>
              <a:gd name="csX1" fmla="*/ 4626859 w 4644000"/>
              <a:gd name="csY1" fmla="*/ 0 h 6761236"/>
              <a:gd name="csX2" fmla="*/ 4644000 w 4644000"/>
              <a:gd name="csY2" fmla="*/ 4879084 h 6761236"/>
              <a:gd name="csX3" fmla="*/ 4572875 w 4644000"/>
              <a:gd name="csY3" fmla="*/ 4942130 h 6761236"/>
              <a:gd name="csX4" fmla="*/ 4145837 w 4644000"/>
              <a:gd name="csY4" fmla="*/ 5947636 h 6761236"/>
              <a:gd name="csX5" fmla="*/ 4394841 w 4644000"/>
              <a:gd name="csY5" fmla="*/ 6742690 h 6761236"/>
              <a:gd name="csX6" fmla="*/ 4409060 w 4644000"/>
              <a:gd name="csY6" fmla="*/ 6761236 h 6761236"/>
              <a:gd name="csX7" fmla="*/ 0 w 4644000"/>
              <a:gd name="csY7" fmla="*/ 6761236 h 6761236"/>
              <a:gd name="csX8" fmla="*/ 0 w 4644000"/>
              <a:gd name="csY8" fmla="*/ 5077 h 6761236"/>
              <a:gd name="csX0" fmla="*/ 0 w 4644000"/>
              <a:gd name="csY0" fmla="*/ 0 h 6762930"/>
              <a:gd name="csX1" fmla="*/ 4626859 w 4644000"/>
              <a:gd name="csY1" fmla="*/ 1694 h 6762930"/>
              <a:gd name="csX2" fmla="*/ 4644000 w 4644000"/>
              <a:gd name="csY2" fmla="*/ 4880778 h 6762930"/>
              <a:gd name="csX3" fmla="*/ 4572875 w 4644000"/>
              <a:gd name="csY3" fmla="*/ 4943824 h 6762930"/>
              <a:gd name="csX4" fmla="*/ 4145837 w 4644000"/>
              <a:gd name="csY4" fmla="*/ 5949330 h 6762930"/>
              <a:gd name="csX5" fmla="*/ 4394841 w 4644000"/>
              <a:gd name="csY5" fmla="*/ 6744384 h 6762930"/>
              <a:gd name="csX6" fmla="*/ 4409060 w 4644000"/>
              <a:gd name="csY6" fmla="*/ 6762930 h 6762930"/>
              <a:gd name="csX7" fmla="*/ 0 w 4644000"/>
              <a:gd name="csY7" fmla="*/ 6762930 h 6762930"/>
              <a:gd name="csX8" fmla="*/ 0 w 4644000"/>
              <a:gd name="csY8" fmla="*/ 0 h 6762930"/>
              <a:gd name="csX0" fmla="*/ 0 w 4630511"/>
              <a:gd name="csY0" fmla="*/ 0 h 6762930"/>
              <a:gd name="csX1" fmla="*/ 4626859 w 4630511"/>
              <a:gd name="csY1" fmla="*/ 1694 h 6762930"/>
              <a:gd name="csX2" fmla="*/ 4630511 w 4630511"/>
              <a:gd name="csY2" fmla="*/ 4885292 h 6762930"/>
              <a:gd name="csX3" fmla="*/ 4572875 w 4630511"/>
              <a:gd name="csY3" fmla="*/ 4943824 h 6762930"/>
              <a:gd name="csX4" fmla="*/ 4145837 w 4630511"/>
              <a:gd name="csY4" fmla="*/ 5949330 h 6762930"/>
              <a:gd name="csX5" fmla="*/ 4394841 w 4630511"/>
              <a:gd name="csY5" fmla="*/ 6744384 h 6762930"/>
              <a:gd name="csX6" fmla="*/ 4409060 w 4630511"/>
              <a:gd name="csY6" fmla="*/ 6762930 h 6762930"/>
              <a:gd name="csX7" fmla="*/ 0 w 4630511"/>
              <a:gd name="csY7" fmla="*/ 6762930 h 6762930"/>
              <a:gd name="csX8" fmla="*/ 0 w 4630511"/>
              <a:gd name="csY8" fmla="*/ 0 h 6762930"/>
              <a:gd name="csX0" fmla="*/ 0 w 4630511"/>
              <a:gd name="csY0" fmla="*/ 0 h 6762930"/>
              <a:gd name="csX1" fmla="*/ 4626859 w 4630511"/>
              <a:gd name="csY1" fmla="*/ 1694 h 6762930"/>
              <a:gd name="csX2" fmla="*/ 4630511 w 4630511"/>
              <a:gd name="csY2" fmla="*/ 4885292 h 6762930"/>
              <a:gd name="csX3" fmla="*/ 4572875 w 4630511"/>
              <a:gd name="csY3" fmla="*/ 4943824 h 6762930"/>
              <a:gd name="csX4" fmla="*/ 4141340 w 4630511"/>
              <a:gd name="csY4" fmla="*/ 5947074 h 6762930"/>
              <a:gd name="csX5" fmla="*/ 4394841 w 4630511"/>
              <a:gd name="csY5" fmla="*/ 6744384 h 6762930"/>
              <a:gd name="csX6" fmla="*/ 4409060 w 4630511"/>
              <a:gd name="csY6" fmla="*/ 6762930 h 6762930"/>
              <a:gd name="csX7" fmla="*/ 0 w 4630511"/>
              <a:gd name="csY7" fmla="*/ 6762930 h 6762930"/>
              <a:gd name="csX8" fmla="*/ 0 w 4630511"/>
              <a:gd name="csY8" fmla="*/ 0 h 6762930"/>
              <a:gd name="csX0" fmla="*/ 0 w 4630511"/>
              <a:gd name="csY0" fmla="*/ 0 h 6762930"/>
              <a:gd name="csX1" fmla="*/ 4626859 w 4630511"/>
              <a:gd name="csY1" fmla="*/ 1694 h 6762930"/>
              <a:gd name="csX2" fmla="*/ 4630511 w 4630511"/>
              <a:gd name="csY2" fmla="*/ 4885292 h 6762930"/>
              <a:gd name="csX3" fmla="*/ 4572875 w 4630511"/>
              <a:gd name="csY3" fmla="*/ 4943824 h 6762930"/>
              <a:gd name="csX4" fmla="*/ 4141340 w 4630511"/>
              <a:gd name="csY4" fmla="*/ 5947074 h 6762930"/>
              <a:gd name="csX5" fmla="*/ 4397090 w 4630511"/>
              <a:gd name="csY5" fmla="*/ 6744384 h 6762930"/>
              <a:gd name="csX6" fmla="*/ 4409060 w 4630511"/>
              <a:gd name="csY6" fmla="*/ 6762930 h 6762930"/>
              <a:gd name="csX7" fmla="*/ 0 w 4630511"/>
              <a:gd name="csY7" fmla="*/ 6762930 h 6762930"/>
              <a:gd name="csX8" fmla="*/ 0 w 4630511"/>
              <a:gd name="csY8" fmla="*/ 0 h 6762930"/>
              <a:gd name="csX0" fmla="*/ 0 w 4630511"/>
              <a:gd name="csY0" fmla="*/ 0 h 6762930"/>
              <a:gd name="csX1" fmla="*/ 4626859 w 4630511"/>
              <a:gd name="csY1" fmla="*/ 1694 h 6762930"/>
              <a:gd name="csX2" fmla="*/ 4630511 w 4630511"/>
              <a:gd name="csY2" fmla="*/ 4885292 h 6762930"/>
              <a:gd name="csX3" fmla="*/ 4572875 w 4630511"/>
              <a:gd name="csY3" fmla="*/ 4943824 h 6762930"/>
              <a:gd name="csX4" fmla="*/ 4141340 w 4630511"/>
              <a:gd name="csY4" fmla="*/ 5947074 h 6762930"/>
              <a:gd name="csX5" fmla="*/ 4397090 w 4630511"/>
              <a:gd name="csY5" fmla="*/ 6744384 h 6762930"/>
              <a:gd name="csX6" fmla="*/ 4409060 w 4630511"/>
              <a:gd name="csY6" fmla="*/ 6762930 h 6762930"/>
              <a:gd name="csX7" fmla="*/ 0 w 4630511"/>
              <a:gd name="csY7" fmla="*/ 6762930 h 6762930"/>
              <a:gd name="csX8" fmla="*/ 0 w 4630511"/>
              <a:gd name="csY8" fmla="*/ 0 h 6762930"/>
              <a:gd name="csX0" fmla="*/ 0 w 4630511"/>
              <a:gd name="csY0" fmla="*/ 0 h 6762930"/>
              <a:gd name="csX1" fmla="*/ 4626859 w 4630511"/>
              <a:gd name="csY1" fmla="*/ 1694 h 6762930"/>
              <a:gd name="csX2" fmla="*/ 4630511 w 4630511"/>
              <a:gd name="csY2" fmla="*/ 4885292 h 6762930"/>
              <a:gd name="csX3" fmla="*/ 4572875 w 4630511"/>
              <a:gd name="csY3" fmla="*/ 4943824 h 6762930"/>
              <a:gd name="csX4" fmla="*/ 4141340 w 4630511"/>
              <a:gd name="csY4" fmla="*/ 5947074 h 6762930"/>
              <a:gd name="csX5" fmla="*/ 4397090 w 4630511"/>
              <a:gd name="csY5" fmla="*/ 6744384 h 6762930"/>
              <a:gd name="csX6" fmla="*/ 4409060 w 4630511"/>
              <a:gd name="csY6" fmla="*/ 6762930 h 6762930"/>
              <a:gd name="csX7" fmla="*/ 0 w 4630511"/>
              <a:gd name="csY7" fmla="*/ 6762930 h 6762930"/>
              <a:gd name="csX8" fmla="*/ 0 w 4630511"/>
              <a:gd name="csY8" fmla="*/ 0 h 6762930"/>
              <a:gd name="csX0" fmla="*/ 0 w 4630511"/>
              <a:gd name="csY0" fmla="*/ 0 h 6814838"/>
              <a:gd name="csX1" fmla="*/ 4626859 w 4630511"/>
              <a:gd name="csY1" fmla="*/ 1694 h 6814838"/>
              <a:gd name="csX2" fmla="*/ 4630511 w 4630511"/>
              <a:gd name="csY2" fmla="*/ 4885292 h 6814838"/>
              <a:gd name="csX3" fmla="*/ 4572875 w 4630511"/>
              <a:gd name="csY3" fmla="*/ 4943824 h 6814838"/>
              <a:gd name="csX4" fmla="*/ 4141340 w 4630511"/>
              <a:gd name="csY4" fmla="*/ 5947074 h 6814838"/>
              <a:gd name="csX5" fmla="*/ 4397090 w 4630511"/>
              <a:gd name="csY5" fmla="*/ 6744384 h 6814838"/>
              <a:gd name="csX6" fmla="*/ 4449527 w 4630511"/>
              <a:gd name="csY6" fmla="*/ 6814838 h 6814838"/>
              <a:gd name="csX7" fmla="*/ 0 w 4630511"/>
              <a:gd name="csY7" fmla="*/ 6762930 h 6814838"/>
              <a:gd name="csX8" fmla="*/ 0 w 4630511"/>
              <a:gd name="csY8" fmla="*/ 0 h 6814838"/>
              <a:gd name="csX0" fmla="*/ 0 w 4630511"/>
              <a:gd name="csY0" fmla="*/ 0 h 6814838"/>
              <a:gd name="csX1" fmla="*/ 4626859 w 4630511"/>
              <a:gd name="csY1" fmla="*/ 1694 h 6814838"/>
              <a:gd name="csX2" fmla="*/ 4630511 w 4630511"/>
              <a:gd name="csY2" fmla="*/ 4885292 h 6814838"/>
              <a:gd name="csX3" fmla="*/ 4572875 w 4630511"/>
              <a:gd name="csY3" fmla="*/ 4943824 h 6814838"/>
              <a:gd name="csX4" fmla="*/ 4141340 w 4630511"/>
              <a:gd name="csY4" fmla="*/ 5947074 h 6814838"/>
              <a:gd name="csX5" fmla="*/ 4345382 w 4630511"/>
              <a:gd name="csY5" fmla="*/ 6712788 h 6814838"/>
              <a:gd name="csX6" fmla="*/ 4449527 w 4630511"/>
              <a:gd name="csY6" fmla="*/ 6814838 h 6814838"/>
              <a:gd name="csX7" fmla="*/ 0 w 4630511"/>
              <a:gd name="csY7" fmla="*/ 6762930 h 6814838"/>
              <a:gd name="csX8" fmla="*/ 0 w 4630511"/>
              <a:gd name="csY8" fmla="*/ 0 h 6814838"/>
              <a:gd name="csX0" fmla="*/ 0 w 4630511"/>
              <a:gd name="csY0" fmla="*/ 0 h 6814838"/>
              <a:gd name="csX1" fmla="*/ 4626859 w 4630511"/>
              <a:gd name="csY1" fmla="*/ 1694 h 6814838"/>
              <a:gd name="csX2" fmla="*/ 4630511 w 4630511"/>
              <a:gd name="csY2" fmla="*/ 4885292 h 6814838"/>
              <a:gd name="csX3" fmla="*/ 4572875 w 4630511"/>
              <a:gd name="csY3" fmla="*/ 4943824 h 6814838"/>
              <a:gd name="csX4" fmla="*/ 4141340 w 4630511"/>
              <a:gd name="csY4" fmla="*/ 5947074 h 6814838"/>
              <a:gd name="csX5" fmla="*/ 4318404 w 4630511"/>
              <a:gd name="csY5" fmla="*/ 6636054 h 6814838"/>
              <a:gd name="csX6" fmla="*/ 4449527 w 4630511"/>
              <a:gd name="csY6" fmla="*/ 6814838 h 6814838"/>
              <a:gd name="csX7" fmla="*/ 0 w 4630511"/>
              <a:gd name="csY7" fmla="*/ 6762930 h 6814838"/>
              <a:gd name="csX8" fmla="*/ 0 w 4630511"/>
              <a:gd name="csY8" fmla="*/ 0 h 6814838"/>
              <a:gd name="csX0" fmla="*/ 0 w 4630511"/>
              <a:gd name="csY0" fmla="*/ 0 h 6762931"/>
              <a:gd name="csX1" fmla="*/ 4626859 w 4630511"/>
              <a:gd name="csY1" fmla="*/ 1694 h 6762931"/>
              <a:gd name="csX2" fmla="*/ 4630511 w 4630511"/>
              <a:gd name="csY2" fmla="*/ 4885292 h 6762931"/>
              <a:gd name="csX3" fmla="*/ 4572875 w 4630511"/>
              <a:gd name="csY3" fmla="*/ 4943824 h 6762931"/>
              <a:gd name="csX4" fmla="*/ 4141340 w 4630511"/>
              <a:gd name="csY4" fmla="*/ 5947074 h 6762931"/>
              <a:gd name="csX5" fmla="*/ 4318404 w 4630511"/>
              <a:gd name="csY5" fmla="*/ 6636054 h 6762931"/>
              <a:gd name="csX6" fmla="*/ 4393322 w 4630511"/>
              <a:gd name="csY6" fmla="*/ 6762931 h 6762931"/>
              <a:gd name="csX7" fmla="*/ 0 w 4630511"/>
              <a:gd name="csY7" fmla="*/ 6762930 h 6762931"/>
              <a:gd name="csX8" fmla="*/ 0 w 4630511"/>
              <a:gd name="csY8" fmla="*/ 0 h 6762931"/>
              <a:gd name="csX0" fmla="*/ 0 w 4630511"/>
              <a:gd name="csY0" fmla="*/ 0 h 6762931"/>
              <a:gd name="csX1" fmla="*/ 4626859 w 4630511"/>
              <a:gd name="csY1" fmla="*/ 1694 h 6762931"/>
              <a:gd name="csX2" fmla="*/ 4630511 w 4630511"/>
              <a:gd name="csY2" fmla="*/ 4885292 h 6762931"/>
              <a:gd name="csX3" fmla="*/ 4572875 w 4630511"/>
              <a:gd name="csY3" fmla="*/ 4943824 h 6762931"/>
              <a:gd name="csX4" fmla="*/ 4145836 w 4630511"/>
              <a:gd name="csY4" fmla="*/ 5757498 h 6762931"/>
              <a:gd name="csX5" fmla="*/ 4318404 w 4630511"/>
              <a:gd name="csY5" fmla="*/ 6636054 h 6762931"/>
              <a:gd name="csX6" fmla="*/ 4393322 w 4630511"/>
              <a:gd name="csY6" fmla="*/ 6762931 h 6762931"/>
              <a:gd name="csX7" fmla="*/ 0 w 4630511"/>
              <a:gd name="csY7" fmla="*/ 6762930 h 6762931"/>
              <a:gd name="csX8" fmla="*/ 0 w 4630511"/>
              <a:gd name="csY8" fmla="*/ 0 h 6762931"/>
              <a:gd name="csX0" fmla="*/ 0 w 4630511"/>
              <a:gd name="csY0" fmla="*/ 0 h 6762931"/>
              <a:gd name="csX1" fmla="*/ 4626859 w 4630511"/>
              <a:gd name="csY1" fmla="*/ 1694 h 6762931"/>
              <a:gd name="csX2" fmla="*/ 4630511 w 4630511"/>
              <a:gd name="csY2" fmla="*/ 4885292 h 6762931"/>
              <a:gd name="csX3" fmla="*/ 4572875 w 4630511"/>
              <a:gd name="csY3" fmla="*/ 4943824 h 6762931"/>
              <a:gd name="csX4" fmla="*/ 4145836 w 4630511"/>
              <a:gd name="csY4" fmla="*/ 5757498 h 6762931"/>
              <a:gd name="csX5" fmla="*/ 4325149 w 4630511"/>
              <a:gd name="csY5" fmla="*/ 6658624 h 6762931"/>
              <a:gd name="csX6" fmla="*/ 4393322 w 4630511"/>
              <a:gd name="csY6" fmla="*/ 6762931 h 6762931"/>
              <a:gd name="csX7" fmla="*/ 0 w 4630511"/>
              <a:gd name="csY7" fmla="*/ 6762930 h 6762931"/>
              <a:gd name="csX8" fmla="*/ 0 w 4630511"/>
              <a:gd name="csY8" fmla="*/ 0 h 6762931"/>
              <a:gd name="csX0" fmla="*/ 0 w 4630511"/>
              <a:gd name="csY0" fmla="*/ 0 h 6762931"/>
              <a:gd name="csX1" fmla="*/ 4626859 w 4630511"/>
              <a:gd name="csY1" fmla="*/ 1694 h 6762931"/>
              <a:gd name="csX2" fmla="*/ 4630511 w 4630511"/>
              <a:gd name="csY2" fmla="*/ 4885292 h 6762931"/>
              <a:gd name="csX3" fmla="*/ 4572875 w 4630511"/>
              <a:gd name="csY3" fmla="*/ 4943824 h 6762931"/>
              <a:gd name="csX4" fmla="*/ 4154829 w 4630511"/>
              <a:gd name="csY4" fmla="*/ 5762012 h 6762931"/>
              <a:gd name="csX5" fmla="*/ 4325149 w 4630511"/>
              <a:gd name="csY5" fmla="*/ 6658624 h 6762931"/>
              <a:gd name="csX6" fmla="*/ 4393322 w 4630511"/>
              <a:gd name="csY6" fmla="*/ 6762931 h 6762931"/>
              <a:gd name="csX7" fmla="*/ 0 w 4630511"/>
              <a:gd name="csY7" fmla="*/ 6762930 h 6762931"/>
              <a:gd name="csX8" fmla="*/ 0 w 4630511"/>
              <a:gd name="csY8" fmla="*/ 0 h 6762931"/>
              <a:gd name="csX0" fmla="*/ 0 w 4628516"/>
              <a:gd name="csY0" fmla="*/ 0 h 6762931"/>
              <a:gd name="csX1" fmla="*/ 4626859 w 4628516"/>
              <a:gd name="csY1" fmla="*/ 1694 h 6762931"/>
              <a:gd name="csX2" fmla="*/ 4626924 w 4628516"/>
              <a:gd name="csY2" fmla="*/ 4903302 h 6762931"/>
              <a:gd name="csX3" fmla="*/ 4572875 w 4628516"/>
              <a:gd name="csY3" fmla="*/ 4943824 h 6762931"/>
              <a:gd name="csX4" fmla="*/ 4154829 w 4628516"/>
              <a:gd name="csY4" fmla="*/ 5762012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903302 h 6762931"/>
              <a:gd name="csX3" fmla="*/ 4547759 w 4628516"/>
              <a:gd name="csY3" fmla="*/ 4970839 h 6762931"/>
              <a:gd name="csX4" fmla="*/ 4154829 w 4628516"/>
              <a:gd name="csY4" fmla="*/ 5762012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7759 w 4628516"/>
              <a:gd name="csY3" fmla="*/ 4970839 h 6762931"/>
              <a:gd name="csX4" fmla="*/ 4154829 w 4628516"/>
              <a:gd name="csY4" fmla="*/ 5762012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7759 w 4628516"/>
              <a:gd name="csY3" fmla="*/ 4970839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7759 w 4628516"/>
              <a:gd name="csY3" fmla="*/ 4970839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7759 w 4628516"/>
              <a:gd name="csY3" fmla="*/ 49762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5966 w 4628516"/>
              <a:gd name="csY3" fmla="*/ 49744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5966 w 4628516"/>
              <a:gd name="csY3" fmla="*/ 49744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5966 w 4628516"/>
              <a:gd name="csY3" fmla="*/ 49744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7900 h 6762931"/>
              <a:gd name="csX3" fmla="*/ 4545966 w 4628516"/>
              <a:gd name="csY3" fmla="*/ 49744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5000 h 6762931"/>
              <a:gd name="csX3" fmla="*/ 4545966 w 4628516"/>
              <a:gd name="csY3" fmla="*/ 49744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5000 h 6762931"/>
              <a:gd name="csX3" fmla="*/ 4548855 w 4628516"/>
              <a:gd name="csY3" fmla="*/ 49715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5000 h 6762931"/>
              <a:gd name="csX3" fmla="*/ 4548855 w 4628516"/>
              <a:gd name="csY3" fmla="*/ 49715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5000 h 6762931"/>
              <a:gd name="csX3" fmla="*/ 4548855 w 4628516"/>
              <a:gd name="csY3" fmla="*/ 49715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 name="csX0" fmla="*/ 0 w 4628516"/>
              <a:gd name="csY0" fmla="*/ 0 h 6762931"/>
              <a:gd name="csX1" fmla="*/ 4626859 w 4628516"/>
              <a:gd name="csY1" fmla="*/ 1694 h 6762931"/>
              <a:gd name="csX2" fmla="*/ 4626924 w 4628516"/>
              <a:gd name="csY2" fmla="*/ 4895000 h 6762931"/>
              <a:gd name="csX3" fmla="*/ 4548855 w 4628516"/>
              <a:gd name="csY3" fmla="*/ 4971543 h 6762931"/>
              <a:gd name="csX4" fmla="*/ 4145859 w 4628516"/>
              <a:gd name="csY4" fmla="*/ 5825046 h 6762931"/>
              <a:gd name="csX5" fmla="*/ 4325149 w 4628516"/>
              <a:gd name="csY5" fmla="*/ 6658624 h 6762931"/>
              <a:gd name="csX6" fmla="*/ 4393322 w 4628516"/>
              <a:gd name="csY6" fmla="*/ 6762931 h 6762931"/>
              <a:gd name="csX7" fmla="*/ 0 w 4628516"/>
              <a:gd name="csY7" fmla="*/ 6762930 h 6762931"/>
              <a:gd name="csX8" fmla="*/ 0 w 4628516"/>
              <a:gd name="csY8" fmla="*/ 0 h 67629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628516" h="6762931">
                <a:moveTo>
                  <a:pt x="0" y="0"/>
                </a:moveTo>
                <a:lnTo>
                  <a:pt x="4626859" y="1694"/>
                </a:lnTo>
                <a:cubicBezTo>
                  <a:pt x="4632573" y="1628055"/>
                  <a:pt x="4621210" y="3268639"/>
                  <a:pt x="4626924" y="4895000"/>
                </a:cubicBezTo>
                <a:lnTo>
                  <a:pt x="4548855" y="4971543"/>
                </a:lnTo>
                <a:cubicBezTo>
                  <a:pt x="4285009" y="5228875"/>
                  <a:pt x="4170630" y="5565662"/>
                  <a:pt x="4145859" y="5825046"/>
                </a:cubicBezTo>
                <a:cubicBezTo>
                  <a:pt x="4116535" y="6132105"/>
                  <a:pt x="4177865" y="6393986"/>
                  <a:pt x="4325149" y="6658624"/>
                </a:cubicBezTo>
                <a:lnTo>
                  <a:pt x="4393322" y="6762931"/>
                </a:lnTo>
                <a:lnTo>
                  <a:pt x="0" y="6762930"/>
                </a:lnTo>
                <a:lnTo>
                  <a:pt x="0" y="0"/>
                </a:lnTo>
                <a:close/>
              </a:path>
            </a:pathLst>
          </a:custGeom>
        </p:spPr>
        <p:txBody>
          <a:bodyPr wrap="square" anchor="ctr" anchorCtr="0">
            <a:noAutofit/>
          </a:bodyPr>
          <a:lstStyle>
            <a:lvl1pPr algn="ctr">
              <a:defRPr/>
            </a:lvl1pPr>
          </a:lstStyle>
          <a:p>
            <a:r>
              <a:rPr lang="en-US"/>
              <a:t>Click icon to add picture</a:t>
            </a:r>
            <a:endParaRPr lang="en-GB"/>
          </a:p>
        </p:txBody>
      </p:sp>
    </p:spTree>
    <p:extLst>
      <p:ext uri="{BB962C8B-B14F-4D97-AF65-F5344CB8AC3E}">
        <p14:creationId xmlns:p14="http://schemas.microsoft.com/office/powerpoint/2010/main" val="322513857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ntent and picture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A48CC6-9074-F53D-EC65-D729B23CF3B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1"/>
            <a:ext cx="12192000" cy="6857999"/>
          </a:xfrm>
          <a:prstGeom prst="rect">
            <a:avLst/>
          </a:prstGeom>
        </p:spPr>
      </p:pic>
      <p:sp>
        <p:nvSpPr>
          <p:cNvPr id="4" name="Picture Placeholder 4">
            <a:extLst>
              <a:ext uri="{FF2B5EF4-FFF2-40B4-BE49-F238E27FC236}">
                <a16:creationId xmlns:a16="http://schemas.microsoft.com/office/drawing/2014/main" id="{3270D39F-CC86-6430-E99A-11768D6A58BC}"/>
              </a:ext>
            </a:extLst>
          </p:cNvPr>
          <p:cNvSpPr>
            <a:spLocks noGrp="1" noRot="1" noMove="1" noResize="1" noEditPoints="1" noAdjustHandles="1" noChangeArrowheads="1" noChangeShapeType="1"/>
          </p:cNvSpPr>
          <p:nvPr>
            <p:ph type="pic" sz="quarter" idx="13"/>
          </p:nvPr>
        </p:nvSpPr>
        <p:spPr>
          <a:xfrm>
            <a:off x="0" y="0"/>
            <a:ext cx="4633913" cy="6858000"/>
          </a:xfrm>
          <a:prstGeom prst="rect">
            <a:avLst/>
          </a:prstGeom>
          <a:solidFill>
            <a:schemeClr val="bg2"/>
          </a:solidFill>
        </p:spPr>
        <p:txBody>
          <a:bodyPr anchor="ctr" anchorCtr="0"/>
          <a:lstStyle>
            <a:lvl1pPr algn="ctr">
              <a:defRPr/>
            </a:lvl1pPr>
          </a:lstStyle>
          <a:p>
            <a:r>
              <a:rPr lang="en-US"/>
              <a:t>Click icon to add picture</a:t>
            </a:r>
            <a:endParaRPr lang="en-GB"/>
          </a:p>
        </p:txBody>
      </p:sp>
      <p:sp>
        <p:nvSpPr>
          <p:cNvPr id="2" name="Title 1"/>
          <p:cNvSpPr>
            <a:spLocks noGrp="1" noRot="1" noMove="1" noResize="1" noEditPoints="1" noAdjustHandles="1" noChangeArrowheads="1" noChangeShapeType="1"/>
          </p:cNvSpPr>
          <p:nvPr>
            <p:ph type="title"/>
          </p:nvPr>
        </p:nvSpPr>
        <p:spPr>
          <a:xfrm>
            <a:off x="5091225" y="471455"/>
            <a:ext cx="6054570" cy="1157345"/>
          </a:xfrm>
        </p:spPr>
        <p:txBody>
          <a:bodyPr>
            <a:normAutofit/>
          </a:bodyPr>
          <a:lstStyle>
            <a:lvl1pPr>
              <a:defRPr sz="3000">
                <a:solidFill>
                  <a:srgbClr val="221E5B"/>
                </a:solidFill>
              </a:defRPr>
            </a:lvl1pPr>
          </a:lstStyle>
          <a:p>
            <a:r>
              <a:rPr lang="en-US"/>
              <a:t>Click to edit Master title style</a:t>
            </a:r>
            <a:endParaRPr lang="en-GB"/>
          </a:p>
        </p:txBody>
      </p:sp>
      <p:sp>
        <p:nvSpPr>
          <p:cNvPr id="7" name="Slide Number Placeholder 5">
            <a:extLst>
              <a:ext uri="{FF2B5EF4-FFF2-40B4-BE49-F238E27FC236}">
                <a16:creationId xmlns:a16="http://schemas.microsoft.com/office/drawing/2014/main" id="{32BA7CA4-39AE-1A15-6C50-B1D0800C6A65}"/>
              </a:ext>
            </a:extLst>
          </p:cNvPr>
          <p:cNvSpPr>
            <a:spLocks noGrp="1" noRot="1" noMove="1" noResize="1" noEditPoints="1" noAdjustHandles="1" noChangeArrowheads="1" noChangeShapeType="1"/>
          </p:cNvSpPr>
          <p:nvPr>
            <p:ph type="sldNum" sz="quarter" idx="4"/>
          </p:nvPr>
        </p:nvSpPr>
        <p:spPr>
          <a:xfrm>
            <a:off x="11113200" y="6386545"/>
            <a:ext cx="1080000" cy="365125"/>
          </a:xfrm>
          <a:prstGeom prst="rect">
            <a:avLst/>
          </a:prstGeom>
        </p:spPr>
        <p:txBody>
          <a:bodyPr vert="horz" lIns="91440" tIns="45720" rIns="91440" bIns="45720" rtlCol="0" anchor="ctr"/>
          <a:lstStyle>
            <a:lvl1pPr algn="ctr">
              <a:defRPr sz="1200" b="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fld id="{5F4C8201-D8A8-417D-8A18-42E93E6C5D44}" type="slidenum">
              <a:rPr lang="en-GB" smtClean="0"/>
              <a:pPr/>
              <a:t>‹#›</a:t>
            </a:fld>
            <a:endParaRPr lang="en-GB"/>
          </a:p>
        </p:txBody>
      </p:sp>
      <p:sp>
        <p:nvSpPr>
          <p:cNvPr id="9" name="Content Placeholder 8">
            <a:extLst>
              <a:ext uri="{FF2B5EF4-FFF2-40B4-BE49-F238E27FC236}">
                <a16:creationId xmlns:a16="http://schemas.microsoft.com/office/drawing/2014/main" id="{CA14B0F9-83BF-18DC-8DA5-DAB0C5091D2E}"/>
              </a:ext>
            </a:extLst>
          </p:cNvPr>
          <p:cNvSpPr>
            <a:spLocks noGrp="1" noRot="1" noMove="1" noResize="1" noEditPoints="1" noAdjustHandles="1" noChangeArrowheads="1" noChangeShapeType="1"/>
          </p:cNvSpPr>
          <p:nvPr>
            <p:ph sz="quarter" idx="14"/>
          </p:nvPr>
        </p:nvSpPr>
        <p:spPr>
          <a:xfrm>
            <a:off x="5091225" y="1909763"/>
            <a:ext cx="6054613"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438380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2C5F7C-47F3-D6E0-1FD0-29749B543C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2" name="Title 1">
            <a:extLst>
              <a:ext uri="{FF2B5EF4-FFF2-40B4-BE49-F238E27FC236}">
                <a16:creationId xmlns:a16="http://schemas.microsoft.com/office/drawing/2014/main" id="{5E4C235E-FE72-8B13-0073-4A663EFEEB27}"/>
              </a:ext>
            </a:extLst>
          </p:cNvPr>
          <p:cNvSpPr>
            <a:spLocks noGrp="1" noRot="1" noMove="1" noResize="1" noEditPoints="1" noAdjustHandles="1" noChangeArrowheads="1" noChangeShapeType="1"/>
          </p:cNvSpPr>
          <p:nvPr>
            <p:ph type="title"/>
          </p:nvPr>
        </p:nvSpPr>
        <p:spPr>
          <a:xfrm>
            <a:off x="1014761" y="2645941"/>
            <a:ext cx="5376745" cy="2673191"/>
          </a:xfrm>
        </p:spPr>
        <p:txBody>
          <a:bodyPr lIns="0" tIns="0" rIns="0" bIns="0"/>
          <a:lstStyle>
            <a:lvl1pPr>
              <a:defRPr sz="2500" b="0">
                <a:solidFill>
                  <a:schemeClr val="accent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79356615-9FEC-EDBE-AC65-BCCE432CDC7C}"/>
              </a:ext>
            </a:extLst>
          </p:cNvPr>
          <p:cNvSpPr>
            <a:spLocks noGrp="1" noRot="1" noMove="1" noResize="1" noEditPoints="1" noAdjustHandles="1" noChangeArrowheads="1" noChangeShapeType="1"/>
          </p:cNvSpPr>
          <p:nvPr>
            <p:ph type="body" sz="quarter" idx="12"/>
          </p:nvPr>
        </p:nvSpPr>
        <p:spPr>
          <a:xfrm>
            <a:off x="1014761" y="5581503"/>
            <a:ext cx="3903662" cy="579437"/>
          </a:xfrm>
          <a:prstGeom prst="rect">
            <a:avLst/>
          </a:prstGeom>
        </p:spPr>
        <p:txBody>
          <a:bodyPr lIns="0" tIns="0" rIns="0" bIns="0">
            <a:normAutofit/>
          </a:bodyPr>
          <a:lstStyle>
            <a:lvl1pPr>
              <a:defRPr sz="2000" b="1">
                <a:solidFill>
                  <a:schemeClr val="accent1"/>
                </a:solidFill>
              </a:defRPr>
            </a:lvl1pPr>
            <a:lvl5pPr marL="743400" indent="0" algn="l">
              <a:buNone/>
              <a:defRPr/>
            </a:lvl5pPr>
          </a:lstStyle>
          <a:p>
            <a:pPr lvl="0"/>
            <a:r>
              <a:rPr lang="en-US"/>
              <a:t>Click to edit Master text styles</a:t>
            </a:r>
          </a:p>
        </p:txBody>
      </p:sp>
    </p:spTree>
    <p:extLst>
      <p:ext uri="{BB962C8B-B14F-4D97-AF65-F5344CB8AC3E}">
        <p14:creationId xmlns:p14="http://schemas.microsoft.com/office/powerpoint/2010/main" val="168844178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Quote and picture">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E913FC0-A8AB-4BF9-55B4-92711711C91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2" name="Title 1">
            <a:extLst>
              <a:ext uri="{FF2B5EF4-FFF2-40B4-BE49-F238E27FC236}">
                <a16:creationId xmlns:a16="http://schemas.microsoft.com/office/drawing/2014/main" id="{5E4C235E-FE72-8B13-0073-4A663EFEEB27}"/>
              </a:ext>
            </a:extLst>
          </p:cNvPr>
          <p:cNvSpPr>
            <a:spLocks noGrp="1" noRot="1" noMove="1" noResize="1" noEditPoints="1" noAdjustHandles="1" noChangeArrowheads="1" noChangeShapeType="1"/>
          </p:cNvSpPr>
          <p:nvPr>
            <p:ph type="title"/>
          </p:nvPr>
        </p:nvSpPr>
        <p:spPr>
          <a:xfrm>
            <a:off x="5977054" y="2077229"/>
            <a:ext cx="5376745" cy="2673191"/>
          </a:xfrm>
        </p:spPr>
        <p:txBody>
          <a:bodyPr lIns="0" tIns="0" rIns="0" bIns="0"/>
          <a:lstStyle>
            <a:lvl1pPr>
              <a:defRPr sz="2500" b="0">
                <a:solidFill>
                  <a:schemeClr val="accent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79356615-9FEC-EDBE-AC65-BCCE432CDC7C}"/>
              </a:ext>
            </a:extLst>
          </p:cNvPr>
          <p:cNvSpPr>
            <a:spLocks noGrp="1" noRot="1" noMove="1" noResize="1" noEditPoints="1" noAdjustHandles="1" noChangeArrowheads="1" noChangeShapeType="1"/>
          </p:cNvSpPr>
          <p:nvPr>
            <p:ph type="body" sz="quarter" idx="12"/>
          </p:nvPr>
        </p:nvSpPr>
        <p:spPr>
          <a:xfrm>
            <a:off x="5977054" y="5012791"/>
            <a:ext cx="3903662" cy="579437"/>
          </a:xfrm>
          <a:prstGeom prst="rect">
            <a:avLst/>
          </a:prstGeom>
        </p:spPr>
        <p:txBody>
          <a:bodyPr lIns="0" tIns="0" rIns="0" bIns="0">
            <a:normAutofit/>
          </a:bodyPr>
          <a:lstStyle>
            <a:lvl1pPr>
              <a:defRPr sz="2000" b="1">
                <a:solidFill>
                  <a:schemeClr val="accent1"/>
                </a:solidFill>
              </a:defRPr>
            </a:lvl1pPr>
            <a:lvl5pPr marL="743400" indent="0" algn="l">
              <a:buNone/>
              <a:defRPr/>
            </a:lvl5pPr>
          </a:lstStyle>
          <a:p>
            <a:pPr lvl="0"/>
            <a:r>
              <a:rPr lang="en-US"/>
              <a:t>Click to edit Master text styles</a:t>
            </a:r>
          </a:p>
        </p:txBody>
      </p:sp>
      <p:pic>
        <p:nvPicPr>
          <p:cNvPr id="9" name="Picture 8" descr="Speechmark graphic">
            <a:extLst>
              <a:ext uri="{FF2B5EF4-FFF2-40B4-BE49-F238E27FC236}">
                <a16:creationId xmlns:a16="http://schemas.microsoft.com/office/drawing/2014/main" id="{21D9E216-6803-D1CB-DC6D-4E4C00BA2E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5977054" y="922871"/>
            <a:ext cx="972314" cy="685801"/>
          </a:xfrm>
          <a:prstGeom prst="rect">
            <a:avLst/>
          </a:prstGeom>
        </p:spPr>
      </p:pic>
      <p:sp>
        <p:nvSpPr>
          <p:cNvPr id="4" name="Picture Placeholder 6">
            <a:extLst>
              <a:ext uri="{FF2B5EF4-FFF2-40B4-BE49-F238E27FC236}">
                <a16:creationId xmlns:a16="http://schemas.microsoft.com/office/drawing/2014/main" id="{D9092036-45B5-8E0E-BFFF-18CBAC4A0E2E}"/>
              </a:ext>
            </a:extLst>
          </p:cNvPr>
          <p:cNvSpPr>
            <a:spLocks noGrp="1" noRot="1" noChangeAspect="1" noMove="1" noResize="1" noEditPoints="1" noAdjustHandles="1" noChangeArrowheads="1" noChangeShapeType="1"/>
          </p:cNvSpPr>
          <p:nvPr>
            <p:ph type="pic" sz="quarter" idx="13"/>
          </p:nvPr>
        </p:nvSpPr>
        <p:spPr>
          <a:xfrm>
            <a:off x="-756000" y="752400"/>
            <a:ext cx="5220000" cy="5220000"/>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chemeClr val="bg1">
              <a:lumMod val="95000"/>
            </a:schemeClr>
          </a:solidFill>
          <a:ln>
            <a:noFill/>
          </a:ln>
        </p:spPr>
        <p:txBody>
          <a:bodyPr wrap="square" anchor="ctr" anchorCtr="0">
            <a:noAutofit/>
          </a:bodyPr>
          <a:lstStyle>
            <a:lvl1pPr algn="ctr">
              <a:defRPr/>
            </a:lvl1pPr>
          </a:lstStyle>
          <a:p>
            <a:r>
              <a:rPr lang="en-US"/>
              <a:t>Click icon to add picture</a:t>
            </a:r>
            <a:endParaRPr lang="en-GB"/>
          </a:p>
        </p:txBody>
      </p:sp>
    </p:spTree>
    <p:extLst>
      <p:ext uri="{BB962C8B-B14F-4D97-AF65-F5344CB8AC3E}">
        <p14:creationId xmlns:p14="http://schemas.microsoft.com/office/powerpoint/2010/main" val="198875179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icture and tex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C09223-57EC-1D51-2AE1-75F89CC4CD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4" name="Picture Placeholder 6">
            <a:extLst>
              <a:ext uri="{FF2B5EF4-FFF2-40B4-BE49-F238E27FC236}">
                <a16:creationId xmlns:a16="http://schemas.microsoft.com/office/drawing/2014/main" id="{01B0A134-B41F-438D-6DB4-B55A81754BD8}"/>
              </a:ext>
            </a:extLst>
          </p:cNvPr>
          <p:cNvSpPr>
            <a:spLocks noGrp="1" noRot="1" noChangeAspect="1" noMove="1" noResize="1" noEditPoints="1" noAdjustHandles="1" noChangeArrowheads="1" noChangeShapeType="1"/>
          </p:cNvSpPr>
          <p:nvPr>
            <p:ph type="pic" sz="quarter" idx="13"/>
          </p:nvPr>
        </p:nvSpPr>
        <p:spPr>
          <a:xfrm>
            <a:off x="-756000" y="752400"/>
            <a:ext cx="5220000" cy="5220000"/>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chemeClr val="bg1">
              <a:lumMod val="95000"/>
            </a:schemeClr>
          </a:solidFill>
          <a:ln>
            <a:noFill/>
          </a:ln>
        </p:spPr>
        <p:txBody>
          <a:bodyPr wrap="square" anchor="ctr" anchorCtr="0">
            <a:noAutofit/>
          </a:bodyPr>
          <a:lstStyle>
            <a:lvl1pPr algn="ctr">
              <a:defRPr/>
            </a:lvl1pPr>
          </a:lstStyle>
          <a:p>
            <a:r>
              <a:rPr lang="en-US"/>
              <a:t>Click icon to add picture</a:t>
            </a:r>
            <a:endParaRPr lang="en-GB"/>
          </a:p>
        </p:txBody>
      </p:sp>
      <p:sp>
        <p:nvSpPr>
          <p:cNvPr id="3" name="Title 2">
            <a:extLst>
              <a:ext uri="{FF2B5EF4-FFF2-40B4-BE49-F238E27FC236}">
                <a16:creationId xmlns:a16="http://schemas.microsoft.com/office/drawing/2014/main" id="{A0B0B8F3-C0D1-E73F-B367-384DD6E5307A}"/>
              </a:ext>
            </a:extLst>
          </p:cNvPr>
          <p:cNvSpPr>
            <a:spLocks noGrp="1" noRot="1" noMove="1" noResize="1" noEditPoints="1" noAdjustHandles="1" noChangeArrowheads="1" noChangeShapeType="1"/>
          </p:cNvSpPr>
          <p:nvPr>
            <p:ph type="title"/>
          </p:nvPr>
        </p:nvSpPr>
        <p:spPr>
          <a:xfrm>
            <a:off x="5929460" y="471455"/>
            <a:ext cx="5745089" cy="1152000"/>
          </a:xfrm>
        </p:spPr>
        <p:txBody>
          <a:bodyPr/>
          <a:lstStyle/>
          <a:p>
            <a:r>
              <a:rPr lang="en-US"/>
              <a:t>Click to edit Master title style</a:t>
            </a:r>
            <a:endParaRPr lang="en-GB"/>
          </a:p>
        </p:txBody>
      </p:sp>
      <p:sp>
        <p:nvSpPr>
          <p:cNvPr id="8" name="Text Placeholder 7">
            <a:extLst>
              <a:ext uri="{FF2B5EF4-FFF2-40B4-BE49-F238E27FC236}">
                <a16:creationId xmlns:a16="http://schemas.microsoft.com/office/drawing/2014/main" id="{BEBFF6E1-6D43-7E9E-CEBA-B5B965D53CAE}"/>
              </a:ext>
            </a:extLst>
          </p:cNvPr>
          <p:cNvSpPr>
            <a:spLocks noGrp="1" noRot="1" noMove="1" noResize="1" noEditPoints="1" noAdjustHandles="1" noChangeArrowheads="1" noChangeShapeType="1"/>
          </p:cNvSpPr>
          <p:nvPr>
            <p:ph type="body" sz="quarter" idx="14"/>
          </p:nvPr>
        </p:nvSpPr>
        <p:spPr>
          <a:xfrm>
            <a:off x="5929460" y="1911599"/>
            <a:ext cx="5745089" cy="435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65312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19AB26C0-3D13-F8C5-B797-4250CACDC6DA}"/>
              </a:ext>
            </a:extLst>
          </p:cNvPr>
          <p:cNvSpPr/>
          <p:nvPr userDrawn="1"/>
        </p:nvSpPr>
        <p:spPr>
          <a:xfrm>
            <a:off x="6400799" y="3095468"/>
            <a:ext cx="5791200" cy="3762532"/>
          </a:xfrm>
          <a:custGeom>
            <a:avLst/>
            <a:gdLst>
              <a:gd name="connsiteX0" fmla="*/ 3762532 w 5791200"/>
              <a:gd name="connsiteY0" fmla="*/ 0 h 3762532"/>
              <a:gd name="connsiteX1" fmla="*/ 5713542 w 5791200"/>
              <a:gd name="connsiteY1" fmla="*/ 544714 h 3762532"/>
              <a:gd name="connsiteX2" fmla="*/ 5791200 w 5791200"/>
              <a:gd name="connsiteY2" fmla="*/ 594500 h 3762532"/>
              <a:gd name="connsiteX3" fmla="*/ 5791200 w 5791200"/>
              <a:gd name="connsiteY3" fmla="*/ 3762532 h 3762532"/>
              <a:gd name="connsiteX4" fmla="*/ 0 w 5791200"/>
              <a:gd name="connsiteY4" fmla="*/ 3762532 h 3762532"/>
              <a:gd name="connsiteX5" fmla="*/ 3762532 w 5791200"/>
              <a:gd name="connsiteY5" fmla="*/ 0 h 3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3762532">
                <a:moveTo>
                  <a:pt x="3762532" y="0"/>
                </a:moveTo>
                <a:cubicBezTo>
                  <a:pt x="4476841" y="0"/>
                  <a:pt x="5144658" y="199053"/>
                  <a:pt x="5713542" y="544714"/>
                </a:cubicBezTo>
                <a:lnTo>
                  <a:pt x="5791200" y="594500"/>
                </a:lnTo>
                <a:lnTo>
                  <a:pt x="5791200" y="3762532"/>
                </a:lnTo>
                <a:lnTo>
                  <a:pt x="0" y="3762532"/>
                </a:lnTo>
                <a:cubicBezTo>
                  <a:pt x="0" y="1684543"/>
                  <a:pt x="1684543" y="0"/>
                  <a:pt x="3762532"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Picture 12">
            <a:extLst>
              <a:ext uri="{FF2B5EF4-FFF2-40B4-BE49-F238E27FC236}">
                <a16:creationId xmlns:a16="http://schemas.microsoft.com/office/drawing/2014/main" id="{F9949E24-8BF4-200E-9567-729C6399637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654053" y="1368711"/>
            <a:ext cx="5785731" cy="5489289"/>
          </a:xfrm>
          <a:prstGeom prst="rect">
            <a:avLst/>
          </a:prstGeom>
        </p:spPr>
      </p:pic>
      <p:sp>
        <p:nvSpPr>
          <p:cNvPr id="3" name="Title 6">
            <a:extLst>
              <a:ext uri="{FF2B5EF4-FFF2-40B4-BE49-F238E27FC236}">
                <a16:creationId xmlns:a16="http://schemas.microsoft.com/office/drawing/2014/main" id="{D6581752-AB13-078D-43B8-05D7FBBFF140}"/>
              </a:ext>
            </a:extLst>
          </p:cNvPr>
          <p:cNvSpPr>
            <a:spLocks noGrp="1"/>
          </p:cNvSpPr>
          <p:nvPr>
            <p:ph type="title"/>
          </p:nvPr>
        </p:nvSpPr>
        <p:spPr>
          <a:xfrm>
            <a:off x="533401" y="585181"/>
            <a:ext cx="5257801" cy="1325563"/>
          </a:xfrm>
        </p:spPr>
        <p:txBody>
          <a:bodyPr/>
          <a:lstStyle/>
          <a:p>
            <a:r>
              <a:rPr lang="en-GB"/>
              <a:t>Click to edit Master title style</a:t>
            </a:r>
            <a:endParaRPr lang="en-US"/>
          </a:p>
        </p:txBody>
      </p:sp>
      <p:sp>
        <p:nvSpPr>
          <p:cNvPr id="6" name="Text Placeholder 11">
            <a:extLst>
              <a:ext uri="{FF2B5EF4-FFF2-40B4-BE49-F238E27FC236}">
                <a16:creationId xmlns:a16="http://schemas.microsoft.com/office/drawing/2014/main" id="{CE9F9CD2-047C-E5D6-3233-52E9AB25077F}"/>
              </a:ext>
            </a:extLst>
          </p:cNvPr>
          <p:cNvSpPr>
            <a:spLocks noGrp="1"/>
          </p:cNvSpPr>
          <p:nvPr>
            <p:ph type="body" sz="quarter" idx="10"/>
          </p:nvPr>
        </p:nvSpPr>
        <p:spPr>
          <a:xfrm>
            <a:off x="533401" y="2398382"/>
            <a:ext cx="5412699" cy="23669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6" name="Picture 25" descr="A yellow and blue sign&#10;&#10;Description automatically generated">
            <a:extLst>
              <a:ext uri="{FF2B5EF4-FFF2-40B4-BE49-F238E27FC236}">
                <a16:creationId xmlns:a16="http://schemas.microsoft.com/office/drawing/2014/main" id="{07D9A233-98FA-EA11-0754-13F6A9337AC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Tree>
    <p:extLst>
      <p:ext uri="{BB962C8B-B14F-4D97-AF65-F5344CB8AC3E}">
        <p14:creationId xmlns:p14="http://schemas.microsoft.com/office/powerpoint/2010/main" val="10287263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hree pictures">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90436212-C84C-5A60-99AC-31914F1C3A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30" name="Rectangle 29">
            <a:extLst>
              <a:ext uri="{FF2B5EF4-FFF2-40B4-BE49-F238E27FC236}">
                <a16:creationId xmlns:a16="http://schemas.microsoft.com/office/drawing/2014/main" id="{53CE9F30-FE62-8261-F827-BADB6992359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417306" y="2957745"/>
            <a:ext cx="2458800" cy="3496266"/>
          </a:xfrm>
          <a:prstGeom prst="rect">
            <a:avLst/>
          </a:prstGeom>
          <a:solidFill>
            <a:srgbClr val="F6F2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Picture Placeholder 6">
            <a:extLst>
              <a:ext uri="{FF2B5EF4-FFF2-40B4-BE49-F238E27FC236}">
                <a16:creationId xmlns:a16="http://schemas.microsoft.com/office/drawing/2014/main" id="{64CDB0A9-571D-F2E7-C4BC-8CD791C5D302}"/>
              </a:ext>
            </a:extLst>
          </p:cNvPr>
          <p:cNvSpPr>
            <a:spLocks noGrp="1" noRot="1" noChangeAspect="1" noMove="1" noResize="1" noEditPoints="1" noAdjustHandles="1" noChangeArrowheads="1" noChangeShapeType="1"/>
          </p:cNvSpPr>
          <p:nvPr>
            <p:ph type="pic" sz="quarter" idx="21"/>
          </p:nvPr>
        </p:nvSpPr>
        <p:spPr>
          <a:xfrm>
            <a:off x="1415480" y="1716357"/>
            <a:ext cx="2458800" cy="2458800"/>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chemeClr val="bg1">
              <a:lumMod val="95000"/>
            </a:schemeClr>
          </a:solidFill>
          <a:ln>
            <a:noFill/>
          </a:ln>
        </p:spPr>
        <p:txBody>
          <a:bodyPr wrap="square" anchor="ctr" anchorCtr="0">
            <a:noAutofit/>
          </a:bodyPr>
          <a:lstStyle>
            <a:lvl1pPr algn="ctr">
              <a:defRPr/>
            </a:lvl1pPr>
          </a:lstStyle>
          <a:p>
            <a:r>
              <a:rPr lang="en-US"/>
              <a:t>Click icon to add picture</a:t>
            </a:r>
            <a:endParaRPr lang="en-GB"/>
          </a:p>
        </p:txBody>
      </p:sp>
      <p:sp>
        <p:nvSpPr>
          <p:cNvPr id="13" name="Text Placeholder 12">
            <a:extLst>
              <a:ext uri="{FF2B5EF4-FFF2-40B4-BE49-F238E27FC236}">
                <a16:creationId xmlns:a16="http://schemas.microsoft.com/office/drawing/2014/main" id="{0A83B511-7CDD-E30D-3911-8E6BEC269A10}"/>
              </a:ext>
            </a:extLst>
          </p:cNvPr>
          <p:cNvSpPr>
            <a:spLocks noGrp="1" noRot="1" noMove="1" noResize="1" noEditPoints="1" noAdjustHandles="1" noChangeArrowheads="1" noChangeShapeType="1"/>
          </p:cNvSpPr>
          <p:nvPr>
            <p:ph type="body" sz="quarter" idx="15" hasCustomPrompt="1"/>
          </p:nvPr>
        </p:nvSpPr>
        <p:spPr>
          <a:xfrm>
            <a:off x="1596638" y="4386471"/>
            <a:ext cx="2106000" cy="627380"/>
          </a:xfrm>
        </p:spPr>
        <p:txBody>
          <a:bodyPr lIns="0" tIns="0" rIns="0" bIns="0" anchor="t" anchorCtr="0">
            <a:noAutofit/>
          </a:bodyPr>
          <a:lstStyle>
            <a:lvl1pPr algn="ctr">
              <a:defRPr sz="1800" b="1">
                <a:solidFill>
                  <a:schemeClr val="accent1"/>
                </a:solidFill>
              </a:defRPr>
            </a:lvl1pPr>
          </a:lstStyle>
          <a:p>
            <a:pPr lvl="0"/>
            <a:r>
              <a:rPr lang="en-GB"/>
              <a:t>Heading</a:t>
            </a:r>
          </a:p>
        </p:txBody>
      </p:sp>
      <p:sp>
        <p:nvSpPr>
          <p:cNvPr id="22" name="Text Placeholder 21">
            <a:extLst>
              <a:ext uri="{FF2B5EF4-FFF2-40B4-BE49-F238E27FC236}">
                <a16:creationId xmlns:a16="http://schemas.microsoft.com/office/drawing/2014/main" id="{0142E092-8C29-F99F-0BAC-79E73DC236BE}"/>
              </a:ext>
            </a:extLst>
          </p:cNvPr>
          <p:cNvSpPr>
            <a:spLocks noGrp="1" noRot="1" noMove="1" noResize="1" noEditPoints="1" noAdjustHandles="1" noChangeArrowheads="1" noChangeShapeType="1"/>
          </p:cNvSpPr>
          <p:nvPr>
            <p:ph type="body" sz="quarter" idx="16" hasCustomPrompt="1"/>
          </p:nvPr>
        </p:nvSpPr>
        <p:spPr>
          <a:xfrm>
            <a:off x="1597092" y="5113163"/>
            <a:ext cx="2105546" cy="1052816"/>
          </a:xfrm>
        </p:spPr>
        <p:txBody>
          <a:bodyPr lIns="0" tIns="0" rIns="0" bIns="0">
            <a:noAutofit/>
          </a:bodyPr>
          <a:lstStyle>
            <a:lvl1pPr algn="ctr">
              <a:defRPr sz="1800">
                <a:solidFill>
                  <a:schemeClr val="tx1"/>
                </a:solidFill>
              </a:defRPr>
            </a:lvl1pPr>
          </a:lstStyle>
          <a:p>
            <a:pPr lvl="0"/>
            <a:r>
              <a:rPr lang="en-GB"/>
              <a:t>Body text</a:t>
            </a:r>
          </a:p>
        </p:txBody>
      </p:sp>
      <p:sp>
        <p:nvSpPr>
          <p:cNvPr id="6" name="Slide Number Placeholder 6">
            <a:extLst>
              <a:ext uri="{FF2B5EF4-FFF2-40B4-BE49-F238E27FC236}">
                <a16:creationId xmlns:a16="http://schemas.microsoft.com/office/drawing/2014/main" id="{B9F89307-89B6-3651-8E04-B4220D381182}"/>
              </a:ext>
            </a:extLst>
          </p:cNvPr>
          <p:cNvSpPr>
            <a:spLocks noGrp="1" noRot="1" noMove="1" noResize="1" noEditPoints="1" noAdjustHandles="1" noChangeArrowheads="1" noChangeShapeType="1"/>
          </p:cNvSpPr>
          <p:nvPr userDrawn="1">
            <p:ph type="sldNum" sz="quarter" idx="13"/>
          </p:nvPr>
        </p:nvSpPr>
        <p:spPr>
          <a:xfrm>
            <a:off x="11113200" y="6386545"/>
            <a:ext cx="1080000" cy="365125"/>
          </a:xfrm>
        </p:spPr>
        <p:txBody>
          <a:bodyPr/>
          <a:lstStyle>
            <a:lvl1pPr>
              <a:defRPr b="0">
                <a:solidFill>
                  <a:schemeClr val="bg1"/>
                </a:solidFill>
              </a:defRPr>
            </a:lvl1pPr>
          </a:lstStyle>
          <a:p>
            <a:fld id="{5F4C8201-D8A8-417D-8A18-42E93E6C5D44}" type="slidenum">
              <a:rPr lang="en-GB" smtClean="0"/>
              <a:pPr/>
              <a:t>‹#›</a:t>
            </a:fld>
            <a:endParaRPr lang="en-GB"/>
          </a:p>
        </p:txBody>
      </p:sp>
      <p:sp>
        <p:nvSpPr>
          <p:cNvPr id="33" name="Title 32">
            <a:extLst>
              <a:ext uri="{FF2B5EF4-FFF2-40B4-BE49-F238E27FC236}">
                <a16:creationId xmlns:a16="http://schemas.microsoft.com/office/drawing/2014/main" id="{652FD7D8-EA3E-0B50-4D84-B585EE094EF2}"/>
              </a:ext>
            </a:extLst>
          </p:cNvPr>
          <p:cNvSpPr>
            <a:spLocks noGrp="1" noRot="1" noMove="1" noResize="1" noEditPoints="1" noAdjustHandles="1" noChangeArrowheads="1" noChangeShapeType="1"/>
          </p:cNvSpPr>
          <p:nvPr userDrawn="1">
            <p:ph type="title"/>
          </p:nvPr>
        </p:nvSpPr>
        <p:spPr/>
        <p:txBody>
          <a:bodyPr/>
          <a:lstStyle/>
          <a:p>
            <a:r>
              <a:rPr lang="en-US"/>
              <a:t>Click to edit Master title style</a:t>
            </a:r>
            <a:endParaRPr lang="en-GB"/>
          </a:p>
        </p:txBody>
      </p:sp>
      <p:sp>
        <p:nvSpPr>
          <p:cNvPr id="2" name="Rectangle 1">
            <a:extLst>
              <a:ext uri="{FF2B5EF4-FFF2-40B4-BE49-F238E27FC236}">
                <a16:creationId xmlns:a16="http://schemas.microsoft.com/office/drawing/2014/main" id="{0C5252B8-B2E3-9786-7E16-3AA5DCB37A4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7642126" y="2957745"/>
            <a:ext cx="2458800" cy="3496266"/>
          </a:xfrm>
          <a:prstGeom prst="rect">
            <a:avLst/>
          </a:prstGeom>
          <a:solidFill>
            <a:srgbClr val="F6F2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icture Placeholder 6">
            <a:extLst>
              <a:ext uri="{FF2B5EF4-FFF2-40B4-BE49-F238E27FC236}">
                <a16:creationId xmlns:a16="http://schemas.microsoft.com/office/drawing/2014/main" id="{6F7C67DF-5B11-A2DB-ACE7-685054455365}"/>
              </a:ext>
            </a:extLst>
          </p:cNvPr>
          <p:cNvSpPr>
            <a:spLocks noGrp="1" noRot="1" noMove="1" noResize="1" noEditPoints="1" noAdjustHandles="1" noChangeArrowheads="1" noChangeShapeType="1"/>
          </p:cNvSpPr>
          <p:nvPr>
            <p:ph type="pic" sz="quarter" idx="22"/>
          </p:nvPr>
        </p:nvSpPr>
        <p:spPr>
          <a:xfrm>
            <a:off x="7642126" y="1716357"/>
            <a:ext cx="2458800" cy="2458800"/>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chemeClr val="bg1">
              <a:lumMod val="95000"/>
            </a:schemeClr>
          </a:solidFill>
          <a:ln>
            <a:noFill/>
          </a:ln>
        </p:spPr>
        <p:txBody>
          <a:bodyPr wrap="square" anchor="ctr" anchorCtr="0">
            <a:noAutofit/>
          </a:bodyPr>
          <a:lstStyle>
            <a:lvl1pPr algn="ctr">
              <a:defRPr/>
            </a:lvl1pPr>
          </a:lstStyle>
          <a:p>
            <a:r>
              <a:rPr lang="en-US"/>
              <a:t>Click icon to add picture</a:t>
            </a:r>
            <a:endParaRPr lang="en-GB"/>
          </a:p>
        </p:txBody>
      </p:sp>
      <p:sp>
        <p:nvSpPr>
          <p:cNvPr id="4" name="Text Placeholder 12">
            <a:extLst>
              <a:ext uri="{FF2B5EF4-FFF2-40B4-BE49-F238E27FC236}">
                <a16:creationId xmlns:a16="http://schemas.microsoft.com/office/drawing/2014/main" id="{CD6197E2-4663-E4C8-ABCC-E645071F2D7C}"/>
              </a:ext>
            </a:extLst>
          </p:cNvPr>
          <p:cNvSpPr>
            <a:spLocks noGrp="1" noRot="1" noMove="1" noResize="1" noEditPoints="1" noAdjustHandles="1" noChangeArrowheads="1" noChangeShapeType="1"/>
          </p:cNvSpPr>
          <p:nvPr>
            <p:ph type="body" sz="quarter" idx="23" hasCustomPrompt="1"/>
          </p:nvPr>
        </p:nvSpPr>
        <p:spPr>
          <a:xfrm>
            <a:off x="7821458" y="4386471"/>
            <a:ext cx="2106000" cy="627380"/>
          </a:xfrm>
        </p:spPr>
        <p:txBody>
          <a:bodyPr lIns="0" tIns="0" rIns="0" bIns="0" anchor="t" anchorCtr="0">
            <a:noAutofit/>
          </a:bodyPr>
          <a:lstStyle>
            <a:lvl1pPr algn="ctr">
              <a:defRPr sz="1800" b="1">
                <a:solidFill>
                  <a:schemeClr val="accent1"/>
                </a:solidFill>
              </a:defRPr>
            </a:lvl1pPr>
          </a:lstStyle>
          <a:p>
            <a:pPr lvl="0"/>
            <a:r>
              <a:rPr lang="en-GB"/>
              <a:t>Heading</a:t>
            </a:r>
          </a:p>
        </p:txBody>
      </p:sp>
      <p:sp>
        <p:nvSpPr>
          <p:cNvPr id="5" name="Text Placeholder 21">
            <a:extLst>
              <a:ext uri="{FF2B5EF4-FFF2-40B4-BE49-F238E27FC236}">
                <a16:creationId xmlns:a16="http://schemas.microsoft.com/office/drawing/2014/main" id="{BBB4CF7E-F3FD-3AEA-BD65-A282C97AB142}"/>
              </a:ext>
            </a:extLst>
          </p:cNvPr>
          <p:cNvSpPr>
            <a:spLocks noGrp="1" noRot="1" noMove="1" noResize="1" noEditPoints="1" noAdjustHandles="1" noChangeArrowheads="1" noChangeShapeType="1"/>
          </p:cNvSpPr>
          <p:nvPr>
            <p:ph type="body" sz="quarter" idx="24" hasCustomPrompt="1"/>
          </p:nvPr>
        </p:nvSpPr>
        <p:spPr>
          <a:xfrm>
            <a:off x="7821912" y="5113163"/>
            <a:ext cx="2105546" cy="1052816"/>
          </a:xfrm>
        </p:spPr>
        <p:txBody>
          <a:bodyPr lIns="0" tIns="0" rIns="0" bIns="0">
            <a:noAutofit/>
          </a:bodyPr>
          <a:lstStyle>
            <a:lvl1pPr algn="ctr">
              <a:defRPr sz="1800">
                <a:solidFill>
                  <a:schemeClr val="tx1"/>
                </a:solidFill>
              </a:defRPr>
            </a:lvl1pPr>
          </a:lstStyle>
          <a:p>
            <a:pPr lvl="0"/>
            <a:r>
              <a:rPr lang="en-GB"/>
              <a:t>Body text</a:t>
            </a:r>
          </a:p>
        </p:txBody>
      </p:sp>
      <p:sp>
        <p:nvSpPr>
          <p:cNvPr id="7" name="Rectangle 6">
            <a:extLst>
              <a:ext uri="{FF2B5EF4-FFF2-40B4-BE49-F238E27FC236}">
                <a16:creationId xmlns:a16="http://schemas.microsoft.com/office/drawing/2014/main" id="{A622D2A8-B16F-FEC0-C7BC-A8A46A5B1DE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4529716" y="2957745"/>
            <a:ext cx="2458800" cy="3496266"/>
          </a:xfrm>
          <a:prstGeom prst="rect">
            <a:avLst/>
          </a:prstGeom>
          <a:solidFill>
            <a:srgbClr val="F6F2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Picture Placeholder 6">
            <a:extLst>
              <a:ext uri="{FF2B5EF4-FFF2-40B4-BE49-F238E27FC236}">
                <a16:creationId xmlns:a16="http://schemas.microsoft.com/office/drawing/2014/main" id="{ABCA866D-E216-5484-3C48-FFA0C185F7CA}"/>
              </a:ext>
            </a:extLst>
          </p:cNvPr>
          <p:cNvSpPr>
            <a:spLocks noGrp="1" noRot="1" noMove="1" noResize="1" noEditPoints="1" noAdjustHandles="1" noChangeArrowheads="1" noChangeShapeType="1"/>
          </p:cNvSpPr>
          <p:nvPr>
            <p:ph type="pic" sz="quarter" idx="25"/>
          </p:nvPr>
        </p:nvSpPr>
        <p:spPr>
          <a:xfrm>
            <a:off x="4529716" y="1716357"/>
            <a:ext cx="2458800" cy="2458800"/>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chemeClr val="bg1">
              <a:lumMod val="95000"/>
            </a:schemeClr>
          </a:solidFill>
          <a:ln>
            <a:noFill/>
          </a:ln>
        </p:spPr>
        <p:txBody>
          <a:bodyPr wrap="square" anchor="ctr" anchorCtr="0">
            <a:noAutofit/>
          </a:bodyPr>
          <a:lstStyle>
            <a:lvl1pPr algn="ctr">
              <a:defRPr/>
            </a:lvl1pPr>
          </a:lstStyle>
          <a:p>
            <a:r>
              <a:rPr lang="en-US"/>
              <a:t>Click icon to add picture</a:t>
            </a:r>
            <a:endParaRPr lang="en-GB"/>
          </a:p>
        </p:txBody>
      </p:sp>
      <p:sp>
        <p:nvSpPr>
          <p:cNvPr id="9" name="Text Placeholder 12">
            <a:extLst>
              <a:ext uri="{FF2B5EF4-FFF2-40B4-BE49-F238E27FC236}">
                <a16:creationId xmlns:a16="http://schemas.microsoft.com/office/drawing/2014/main" id="{70515FD6-8DAC-8FB3-A5F6-53858287520F}"/>
              </a:ext>
            </a:extLst>
          </p:cNvPr>
          <p:cNvSpPr>
            <a:spLocks noGrp="1" noRot="1" noMove="1" noResize="1" noEditPoints="1" noAdjustHandles="1" noChangeArrowheads="1" noChangeShapeType="1"/>
          </p:cNvSpPr>
          <p:nvPr>
            <p:ph type="body" sz="quarter" idx="26" hasCustomPrompt="1"/>
          </p:nvPr>
        </p:nvSpPr>
        <p:spPr>
          <a:xfrm>
            <a:off x="4709048" y="4386471"/>
            <a:ext cx="2106000" cy="627380"/>
          </a:xfrm>
        </p:spPr>
        <p:txBody>
          <a:bodyPr lIns="0" tIns="0" rIns="0" bIns="0" anchor="t" anchorCtr="0">
            <a:noAutofit/>
          </a:bodyPr>
          <a:lstStyle>
            <a:lvl1pPr algn="ctr">
              <a:defRPr sz="1800" b="1">
                <a:solidFill>
                  <a:schemeClr val="accent1"/>
                </a:solidFill>
              </a:defRPr>
            </a:lvl1pPr>
          </a:lstStyle>
          <a:p>
            <a:pPr lvl="0"/>
            <a:r>
              <a:rPr lang="en-GB"/>
              <a:t>Heading</a:t>
            </a:r>
          </a:p>
        </p:txBody>
      </p:sp>
      <p:sp>
        <p:nvSpPr>
          <p:cNvPr id="10" name="Text Placeholder 21">
            <a:extLst>
              <a:ext uri="{FF2B5EF4-FFF2-40B4-BE49-F238E27FC236}">
                <a16:creationId xmlns:a16="http://schemas.microsoft.com/office/drawing/2014/main" id="{CE8492AC-D72E-36A9-D7A4-E67565C2BFB0}"/>
              </a:ext>
            </a:extLst>
          </p:cNvPr>
          <p:cNvSpPr>
            <a:spLocks noGrp="1" noRot="1" noMove="1" noResize="1" noEditPoints="1" noAdjustHandles="1" noChangeArrowheads="1" noChangeShapeType="1"/>
          </p:cNvSpPr>
          <p:nvPr>
            <p:ph type="body" sz="quarter" idx="27" hasCustomPrompt="1"/>
          </p:nvPr>
        </p:nvSpPr>
        <p:spPr>
          <a:xfrm>
            <a:off x="4709502" y="5113163"/>
            <a:ext cx="2105546" cy="1052816"/>
          </a:xfrm>
        </p:spPr>
        <p:txBody>
          <a:bodyPr lIns="0" tIns="0" rIns="0" bIns="0">
            <a:noAutofit/>
          </a:bodyPr>
          <a:lstStyle>
            <a:lvl1pPr algn="ctr">
              <a:defRPr sz="1800">
                <a:solidFill>
                  <a:schemeClr val="tx1"/>
                </a:solidFill>
              </a:defRPr>
            </a:lvl1pPr>
          </a:lstStyle>
          <a:p>
            <a:pPr lvl="0"/>
            <a:r>
              <a:rPr lang="en-GB"/>
              <a:t>Body text</a:t>
            </a:r>
          </a:p>
        </p:txBody>
      </p:sp>
    </p:spTree>
    <p:extLst>
      <p:ext uri="{BB962C8B-B14F-4D97-AF65-F5344CB8AC3E}">
        <p14:creationId xmlns:p14="http://schemas.microsoft.com/office/powerpoint/2010/main" val="31679169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our pictures">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90436212-C84C-5A60-99AC-31914F1C3A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6" name="Slide Number Placeholder 6">
            <a:extLst>
              <a:ext uri="{FF2B5EF4-FFF2-40B4-BE49-F238E27FC236}">
                <a16:creationId xmlns:a16="http://schemas.microsoft.com/office/drawing/2014/main" id="{B9F89307-89B6-3651-8E04-B4220D381182}"/>
              </a:ext>
            </a:extLst>
          </p:cNvPr>
          <p:cNvSpPr>
            <a:spLocks noGrp="1" noRot="1" noMove="1" noResize="1" noEditPoints="1" noAdjustHandles="1" noChangeArrowheads="1" noChangeShapeType="1"/>
          </p:cNvSpPr>
          <p:nvPr>
            <p:ph type="sldNum" sz="quarter" idx="13"/>
          </p:nvPr>
        </p:nvSpPr>
        <p:spPr>
          <a:xfrm>
            <a:off x="11113200" y="6386545"/>
            <a:ext cx="1080000" cy="365125"/>
          </a:xfrm>
        </p:spPr>
        <p:txBody>
          <a:bodyPr/>
          <a:lstStyle>
            <a:lvl1pPr>
              <a:defRPr b="0">
                <a:solidFill>
                  <a:schemeClr val="bg1"/>
                </a:solidFill>
              </a:defRPr>
            </a:lvl1pPr>
          </a:lstStyle>
          <a:p>
            <a:fld id="{5F4C8201-D8A8-417D-8A18-42E93E6C5D44}" type="slidenum">
              <a:rPr lang="en-GB" smtClean="0"/>
              <a:pPr/>
              <a:t>‹#›</a:t>
            </a:fld>
            <a:endParaRPr lang="en-GB"/>
          </a:p>
        </p:txBody>
      </p:sp>
      <p:sp>
        <p:nvSpPr>
          <p:cNvPr id="33" name="Title 32">
            <a:extLst>
              <a:ext uri="{FF2B5EF4-FFF2-40B4-BE49-F238E27FC236}">
                <a16:creationId xmlns:a16="http://schemas.microsoft.com/office/drawing/2014/main" id="{652FD7D8-EA3E-0B50-4D84-B585EE094EF2}"/>
              </a:ext>
            </a:extLst>
          </p:cNvPr>
          <p:cNvSpPr>
            <a:spLocks noGrp="1" noRot="1" noMove="1" noResize="1" noEditPoints="1" noAdjustHandles="1" noChangeArrowheads="1" noChangeShapeType="1"/>
          </p:cNvSpPr>
          <p:nvPr>
            <p:ph type="title"/>
          </p:nvPr>
        </p:nvSpPr>
        <p:spPr/>
        <p:txBody>
          <a:bodyPr/>
          <a:lstStyle/>
          <a:p>
            <a:r>
              <a:rPr lang="en-US"/>
              <a:t>Click to edit Master title style</a:t>
            </a:r>
            <a:endParaRPr lang="en-GB"/>
          </a:p>
        </p:txBody>
      </p:sp>
      <p:sp>
        <p:nvSpPr>
          <p:cNvPr id="7" name="Rectangle 6">
            <a:extLst>
              <a:ext uri="{FF2B5EF4-FFF2-40B4-BE49-F238E27FC236}">
                <a16:creationId xmlns:a16="http://schemas.microsoft.com/office/drawing/2014/main" id="{CAA9E100-6BA6-8D85-2100-D184238D869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055440" y="2890991"/>
            <a:ext cx="2010456" cy="3418329"/>
          </a:xfrm>
          <a:prstGeom prst="rect">
            <a:avLst/>
          </a:prstGeom>
          <a:solidFill>
            <a:srgbClr val="F6F2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Picture Placeholder 6">
            <a:extLst>
              <a:ext uri="{FF2B5EF4-FFF2-40B4-BE49-F238E27FC236}">
                <a16:creationId xmlns:a16="http://schemas.microsoft.com/office/drawing/2014/main" id="{6FE4BBB4-A4DD-6067-5966-59D4AAF69875}"/>
              </a:ext>
            </a:extLst>
          </p:cNvPr>
          <p:cNvSpPr>
            <a:spLocks noGrp="1" noRot="1" noMove="1" noResize="1" noEditPoints="1" noAdjustHandles="1" noChangeArrowheads="1" noChangeShapeType="1"/>
          </p:cNvSpPr>
          <p:nvPr>
            <p:ph type="pic" sz="quarter" idx="22"/>
          </p:nvPr>
        </p:nvSpPr>
        <p:spPr>
          <a:xfrm>
            <a:off x="1055440" y="1700808"/>
            <a:ext cx="2010456" cy="2010456"/>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chemeClr val="bg1">
              <a:lumMod val="95000"/>
            </a:schemeClr>
          </a:solidFill>
          <a:ln>
            <a:noFill/>
          </a:ln>
        </p:spPr>
        <p:txBody>
          <a:bodyPr wrap="square" anchor="ctr" anchorCtr="0">
            <a:noAutofit/>
          </a:bodyPr>
          <a:lstStyle>
            <a:lvl1pPr algn="ctr">
              <a:defRPr/>
            </a:lvl1pPr>
          </a:lstStyle>
          <a:p>
            <a:r>
              <a:rPr lang="en-US"/>
              <a:t>Click icon to add picture</a:t>
            </a:r>
            <a:endParaRPr lang="en-GB"/>
          </a:p>
        </p:txBody>
      </p:sp>
      <p:sp>
        <p:nvSpPr>
          <p:cNvPr id="9" name="Text Placeholder 12">
            <a:extLst>
              <a:ext uri="{FF2B5EF4-FFF2-40B4-BE49-F238E27FC236}">
                <a16:creationId xmlns:a16="http://schemas.microsoft.com/office/drawing/2014/main" id="{5A768829-DEA3-2919-691B-D047576EDD9F}"/>
              </a:ext>
            </a:extLst>
          </p:cNvPr>
          <p:cNvSpPr>
            <a:spLocks noGrp="1" noRot="1" noMove="1" noResize="1" noEditPoints="1" noAdjustHandles="1" noChangeArrowheads="1" noChangeShapeType="1"/>
          </p:cNvSpPr>
          <p:nvPr>
            <p:ph type="body" sz="quarter" idx="23" hasCustomPrompt="1"/>
          </p:nvPr>
        </p:nvSpPr>
        <p:spPr>
          <a:xfrm>
            <a:off x="1199456" y="3871308"/>
            <a:ext cx="1721986" cy="637812"/>
          </a:xfrm>
        </p:spPr>
        <p:txBody>
          <a:bodyPr lIns="0" tIns="0" rIns="0" bIns="0" anchor="t" anchorCtr="0">
            <a:noAutofit/>
          </a:bodyPr>
          <a:lstStyle>
            <a:lvl1pPr algn="ctr">
              <a:defRPr sz="1800" b="1">
                <a:solidFill>
                  <a:schemeClr val="accent1"/>
                </a:solidFill>
              </a:defRPr>
            </a:lvl1pPr>
          </a:lstStyle>
          <a:p>
            <a:pPr lvl="0"/>
            <a:r>
              <a:rPr lang="en-GB"/>
              <a:t>Heading</a:t>
            </a:r>
          </a:p>
        </p:txBody>
      </p:sp>
      <p:sp>
        <p:nvSpPr>
          <p:cNvPr id="10" name="Text Placeholder 21">
            <a:extLst>
              <a:ext uri="{FF2B5EF4-FFF2-40B4-BE49-F238E27FC236}">
                <a16:creationId xmlns:a16="http://schemas.microsoft.com/office/drawing/2014/main" id="{06FED1CF-E6AC-CCB4-505F-08D7618AC2B9}"/>
              </a:ext>
            </a:extLst>
          </p:cNvPr>
          <p:cNvSpPr>
            <a:spLocks noGrp="1" noRot="1" noMove="1" noResize="1" noEditPoints="1" noAdjustHandles="1" noChangeArrowheads="1" noChangeShapeType="1"/>
          </p:cNvSpPr>
          <p:nvPr>
            <p:ph type="body" sz="quarter" idx="24" hasCustomPrompt="1"/>
          </p:nvPr>
        </p:nvSpPr>
        <p:spPr>
          <a:xfrm>
            <a:off x="1199953" y="4599493"/>
            <a:ext cx="1721617" cy="1015531"/>
          </a:xfrm>
        </p:spPr>
        <p:txBody>
          <a:bodyPr lIns="0" tIns="0" rIns="0" bIns="0">
            <a:noAutofit/>
          </a:bodyPr>
          <a:lstStyle>
            <a:lvl1pPr algn="ctr">
              <a:defRPr sz="1600">
                <a:solidFill>
                  <a:schemeClr val="tx1"/>
                </a:solidFill>
              </a:defRPr>
            </a:lvl1pPr>
          </a:lstStyle>
          <a:p>
            <a:pPr lvl="0"/>
            <a:r>
              <a:rPr lang="en-GB"/>
              <a:t>Body text</a:t>
            </a:r>
          </a:p>
        </p:txBody>
      </p:sp>
      <p:sp>
        <p:nvSpPr>
          <p:cNvPr id="11" name="Rectangle 10">
            <a:extLst>
              <a:ext uri="{FF2B5EF4-FFF2-40B4-BE49-F238E27FC236}">
                <a16:creationId xmlns:a16="http://schemas.microsoft.com/office/drawing/2014/main" id="{A73227A6-EC2E-762B-B632-F10FBC7684E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503712" y="2890991"/>
            <a:ext cx="2010456" cy="3418329"/>
          </a:xfrm>
          <a:prstGeom prst="rect">
            <a:avLst/>
          </a:prstGeom>
          <a:solidFill>
            <a:srgbClr val="F6F2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Picture Placeholder 6">
            <a:extLst>
              <a:ext uri="{FF2B5EF4-FFF2-40B4-BE49-F238E27FC236}">
                <a16:creationId xmlns:a16="http://schemas.microsoft.com/office/drawing/2014/main" id="{D37904F1-3E25-BA41-38A6-A23F20D42921}"/>
              </a:ext>
            </a:extLst>
          </p:cNvPr>
          <p:cNvSpPr>
            <a:spLocks noGrp="1" noRot="1" noMove="1" noResize="1" noEditPoints="1" noAdjustHandles="1" noChangeArrowheads="1" noChangeShapeType="1"/>
          </p:cNvSpPr>
          <p:nvPr>
            <p:ph type="pic" sz="quarter" idx="25"/>
          </p:nvPr>
        </p:nvSpPr>
        <p:spPr>
          <a:xfrm>
            <a:off x="3503712" y="1700808"/>
            <a:ext cx="2010456" cy="2010456"/>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chemeClr val="bg1">
              <a:lumMod val="95000"/>
            </a:schemeClr>
          </a:solidFill>
          <a:ln>
            <a:noFill/>
          </a:ln>
        </p:spPr>
        <p:txBody>
          <a:bodyPr wrap="square" anchor="ctr" anchorCtr="0">
            <a:noAutofit/>
          </a:bodyPr>
          <a:lstStyle>
            <a:lvl1pPr algn="ctr">
              <a:defRPr/>
            </a:lvl1pPr>
          </a:lstStyle>
          <a:p>
            <a:r>
              <a:rPr lang="en-US"/>
              <a:t>Click icon to add picture</a:t>
            </a:r>
            <a:endParaRPr lang="en-GB"/>
          </a:p>
        </p:txBody>
      </p:sp>
      <p:sp>
        <p:nvSpPr>
          <p:cNvPr id="13" name="Text Placeholder 12">
            <a:extLst>
              <a:ext uri="{FF2B5EF4-FFF2-40B4-BE49-F238E27FC236}">
                <a16:creationId xmlns:a16="http://schemas.microsoft.com/office/drawing/2014/main" id="{77418685-26E4-A610-A9D0-7BFAA04A9F9D}"/>
              </a:ext>
            </a:extLst>
          </p:cNvPr>
          <p:cNvSpPr>
            <a:spLocks noGrp="1" noRot="1" noMove="1" noResize="1" noEditPoints="1" noAdjustHandles="1" noChangeArrowheads="1" noChangeShapeType="1"/>
          </p:cNvSpPr>
          <p:nvPr>
            <p:ph type="body" sz="quarter" idx="26" hasCustomPrompt="1"/>
          </p:nvPr>
        </p:nvSpPr>
        <p:spPr>
          <a:xfrm>
            <a:off x="3647947" y="3871308"/>
            <a:ext cx="1721986" cy="637812"/>
          </a:xfrm>
        </p:spPr>
        <p:txBody>
          <a:bodyPr lIns="0" tIns="0" rIns="0" bIns="0" anchor="t" anchorCtr="0">
            <a:noAutofit/>
          </a:bodyPr>
          <a:lstStyle>
            <a:lvl1pPr algn="ctr">
              <a:defRPr sz="1800" b="1">
                <a:solidFill>
                  <a:schemeClr val="accent1"/>
                </a:solidFill>
              </a:defRPr>
            </a:lvl1pPr>
          </a:lstStyle>
          <a:p>
            <a:pPr lvl="0"/>
            <a:r>
              <a:rPr lang="en-GB"/>
              <a:t>Heading</a:t>
            </a:r>
          </a:p>
        </p:txBody>
      </p:sp>
      <p:sp>
        <p:nvSpPr>
          <p:cNvPr id="18" name="Text Placeholder 21">
            <a:extLst>
              <a:ext uri="{FF2B5EF4-FFF2-40B4-BE49-F238E27FC236}">
                <a16:creationId xmlns:a16="http://schemas.microsoft.com/office/drawing/2014/main" id="{E5B4A042-9A8C-9D19-60A6-6AA52411E349}"/>
              </a:ext>
            </a:extLst>
          </p:cNvPr>
          <p:cNvSpPr>
            <a:spLocks noGrp="1" noRot="1" noMove="1" noResize="1" noEditPoints="1" noAdjustHandles="1" noChangeArrowheads="1" noChangeShapeType="1"/>
          </p:cNvSpPr>
          <p:nvPr>
            <p:ph type="body" sz="quarter" idx="27" hasCustomPrompt="1"/>
          </p:nvPr>
        </p:nvSpPr>
        <p:spPr>
          <a:xfrm>
            <a:off x="3648132" y="4599493"/>
            <a:ext cx="1721617" cy="1015531"/>
          </a:xfrm>
        </p:spPr>
        <p:txBody>
          <a:bodyPr lIns="0" tIns="0" rIns="0" bIns="0">
            <a:noAutofit/>
          </a:bodyPr>
          <a:lstStyle>
            <a:lvl1pPr algn="ctr">
              <a:defRPr sz="1600">
                <a:solidFill>
                  <a:schemeClr val="tx1"/>
                </a:solidFill>
              </a:defRPr>
            </a:lvl1pPr>
          </a:lstStyle>
          <a:p>
            <a:pPr lvl="0"/>
            <a:r>
              <a:rPr lang="en-GB"/>
              <a:t>Body text</a:t>
            </a:r>
          </a:p>
        </p:txBody>
      </p:sp>
      <p:sp>
        <p:nvSpPr>
          <p:cNvPr id="22" name="Rectangle 21">
            <a:extLst>
              <a:ext uri="{FF2B5EF4-FFF2-40B4-BE49-F238E27FC236}">
                <a16:creationId xmlns:a16="http://schemas.microsoft.com/office/drawing/2014/main" id="{37E5EBED-204F-04A5-5084-F5089FFFB7F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5951984" y="2890991"/>
            <a:ext cx="2010456" cy="3418329"/>
          </a:xfrm>
          <a:prstGeom prst="rect">
            <a:avLst/>
          </a:prstGeom>
          <a:solidFill>
            <a:srgbClr val="F6F2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Picture Placeholder 6">
            <a:extLst>
              <a:ext uri="{FF2B5EF4-FFF2-40B4-BE49-F238E27FC236}">
                <a16:creationId xmlns:a16="http://schemas.microsoft.com/office/drawing/2014/main" id="{42826196-8FAB-2C11-9CF3-40D9A6B94E9B}"/>
              </a:ext>
            </a:extLst>
          </p:cNvPr>
          <p:cNvSpPr>
            <a:spLocks noGrp="1" noRot="1" noMove="1" noResize="1" noEditPoints="1" noAdjustHandles="1" noChangeArrowheads="1" noChangeShapeType="1"/>
          </p:cNvSpPr>
          <p:nvPr>
            <p:ph type="pic" sz="quarter" idx="28"/>
          </p:nvPr>
        </p:nvSpPr>
        <p:spPr>
          <a:xfrm>
            <a:off x="5951984" y="1700808"/>
            <a:ext cx="2010456" cy="2010456"/>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chemeClr val="bg1">
              <a:lumMod val="95000"/>
            </a:schemeClr>
          </a:solidFill>
          <a:ln>
            <a:noFill/>
          </a:ln>
        </p:spPr>
        <p:txBody>
          <a:bodyPr wrap="square" anchor="ctr" anchorCtr="0">
            <a:noAutofit/>
          </a:bodyPr>
          <a:lstStyle>
            <a:lvl1pPr algn="ctr">
              <a:defRPr/>
            </a:lvl1pPr>
          </a:lstStyle>
          <a:p>
            <a:r>
              <a:rPr lang="en-US"/>
              <a:t>Click icon to add picture</a:t>
            </a:r>
            <a:endParaRPr lang="en-GB"/>
          </a:p>
        </p:txBody>
      </p:sp>
      <p:sp>
        <p:nvSpPr>
          <p:cNvPr id="24" name="Text Placeholder 12">
            <a:extLst>
              <a:ext uri="{FF2B5EF4-FFF2-40B4-BE49-F238E27FC236}">
                <a16:creationId xmlns:a16="http://schemas.microsoft.com/office/drawing/2014/main" id="{560ADBB3-81A2-18FB-FA48-9654C0462D25}"/>
              </a:ext>
            </a:extLst>
          </p:cNvPr>
          <p:cNvSpPr>
            <a:spLocks noGrp="1" noRot="1" noMove="1" noResize="1" noEditPoints="1" noAdjustHandles="1" noChangeArrowheads="1" noChangeShapeType="1"/>
          </p:cNvSpPr>
          <p:nvPr>
            <p:ph type="body" sz="quarter" idx="29" hasCustomPrompt="1"/>
          </p:nvPr>
        </p:nvSpPr>
        <p:spPr>
          <a:xfrm>
            <a:off x="6096219" y="3871308"/>
            <a:ext cx="1721986" cy="637812"/>
          </a:xfrm>
        </p:spPr>
        <p:txBody>
          <a:bodyPr lIns="0" tIns="0" rIns="0" bIns="0" anchor="t" anchorCtr="0">
            <a:noAutofit/>
          </a:bodyPr>
          <a:lstStyle>
            <a:lvl1pPr algn="ctr">
              <a:defRPr sz="1800" b="1">
                <a:solidFill>
                  <a:schemeClr val="accent1"/>
                </a:solidFill>
              </a:defRPr>
            </a:lvl1pPr>
          </a:lstStyle>
          <a:p>
            <a:pPr lvl="0"/>
            <a:r>
              <a:rPr lang="en-GB"/>
              <a:t>Heading</a:t>
            </a:r>
          </a:p>
        </p:txBody>
      </p:sp>
      <p:sp>
        <p:nvSpPr>
          <p:cNvPr id="25" name="Text Placeholder 21">
            <a:extLst>
              <a:ext uri="{FF2B5EF4-FFF2-40B4-BE49-F238E27FC236}">
                <a16:creationId xmlns:a16="http://schemas.microsoft.com/office/drawing/2014/main" id="{43B76E36-0A82-065F-8B9F-4E938D2C42D6}"/>
              </a:ext>
            </a:extLst>
          </p:cNvPr>
          <p:cNvSpPr>
            <a:spLocks noGrp="1" noRot="1" noMove="1" noResize="1" noEditPoints="1" noAdjustHandles="1" noChangeArrowheads="1" noChangeShapeType="1"/>
          </p:cNvSpPr>
          <p:nvPr>
            <p:ph type="body" sz="quarter" idx="30" hasCustomPrompt="1"/>
          </p:nvPr>
        </p:nvSpPr>
        <p:spPr>
          <a:xfrm>
            <a:off x="6096404" y="4599493"/>
            <a:ext cx="1721617" cy="1015531"/>
          </a:xfrm>
        </p:spPr>
        <p:txBody>
          <a:bodyPr lIns="0" tIns="0" rIns="0" bIns="0">
            <a:noAutofit/>
          </a:bodyPr>
          <a:lstStyle>
            <a:lvl1pPr algn="ctr">
              <a:defRPr sz="1600">
                <a:solidFill>
                  <a:schemeClr val="tx1"/>
                </a:solidFill>
              </a:defRPr>
            </a:lvl1pPr>
          </a:lstStyle>
          <a:p>
            <a:pPr lvl="0"/>
            <a:r>
              <a:rPr lang="en-GB"/>
              <a:t>Body text</a:t>
            </a:r>
          </a:p>
        </p:txBody>
      </p:sp>
      <p:sp>
        <p:nvSpPr>
          <p:cNvPr id="26" name="Rectangle 25">
            <a:extLst>
              <a:ext uri="{FF2B5EF4-FFF2-40B4-BE49-F238E27FC236}">
                <a16:creationId xmlns:a16="http://schemas.microsoft.com/office/drawing/2014/main" id="{2CAFFF35-9025-2D76-50FD-5463BA79834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8400256" y="2890991"/>
            <a:ext cx="2010456" cy="3418329"/>
          </a:xfrm>
          <a:prstGeom prst="rect">
            <a:avLst/>
          </a:prstGeom>
          <a:solidFill>
            <a:srgbClr val="F6F2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Picture Placeholder 6">
            <a:extLst>
              <a:ext uri="{FF2B5EF4-FFF2-40B4-BE49-F238E27FC236}">
                <a16:creationId xmlns:a16="http://schemas.microsoft.com/office/drawing/2014/main" id="{746A9167-4AEE-4A40-BA78-91AC4F801E07}"/>
              </a:ext>
            </a:extLst>
          </p:cNvPr>
          <p:cNvSpPr>
            <a:spLocks noGrp="1" noRot="1" noMove="1" noResize="1" noEditPoints="1" noAdjustHandles="1" noChangeArrowheads="1" noChangeShapeType="1"/>
          </p:cNvSpPr>
          <p:nvPr>
            <p:ph type="pic" sz="quarter" idx="31"/>
          </p:nvPr>
        </p:nvSpPr>
        <p:spPr>
          <a:xfrm>
            <a:off x="8400256" y="1700808"/>
            <a:ext cx="2010456" cy="2010456"/>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chemeClr val="bg1">
              <a:lumMod val="95000"/>
            </a:schemeClr>
          </a:solidFill>
          <a:ln>
            <a:noFill/>
          </a:ln>
        </p:spPr>
        <p:txBody>
          <a:bodyPr wrap="square" anchor="ctr" anchorCtr="0">
            <a:noAutofit/>
          </a:bodyPr>
          <a:lstStyle>
            <a:lvl1pPr algn="ctr">
              <a:defRPr/>
            </a:lvl1pPr>
          </a:lstStyle>
          <a:p>
            <a:r>
              <a:rPr lang="en-US"/>
              <a:t>Click icon to add picture</a:t>
            </a:r>
            <a:endParaRPr lang="en-GB"/>
          </a:p>
        </p:txBody>
      </p:sp>
      <p:sp>
        <p:nvSpPr>
          <p:cNvPr id="28" name="Text Placeholder 12">
            <a:extLst>
              <a:ext uri="{FF2B5EF4-FFF2-40B4-BE49-F238E27FC236}">
                <a16:creationId xmlns:a16="http://schemas.microsoft.com/office/drawing/2014/main" id="{A2FEEEB7-55C8-2707-A3F0-D78D5268FB46}"/>
              </a:ext>
            </a:extLst>
          </p:cNvPr>
          <p:cNvSpPr>
            <a:spLocks noGrp="1" noRot="1" noMove="1" noResize="1" noEditPoints="1" noAdjustHandles="1" noChangeArrowheads="1" noChangeShapeType="1"/>
          </p:cNvSpPr>
          <p:nvPr>
            <p:ph type="body" sz="quarter" idx="32" hasCustomPrompt="1"/>
          </p:nvPr>
        </p:nvSpPr>
        <p:spPr>
          <a:xfrm>
            <a:off x="8544491" y="3871308"/>
            <a:ext cx="1721986" cy="637812"/>
          </a:xfrm>
        </p:spPr>
        <p:txBody>
          <a:bodyPr lIns="0" tIns="0" rIns="0" bIns="0" anchor="t" anchorCtr="0">
            <a:noAutofit/>
          </a:bodyPr>
          <a:lstStyle>
            <a:lvl1pPr algn="ctr">
              <a:defRPr sz="1800" b="1">
                <a:solidFill>
                  <a:schemeClr val="accent1"/>
                </a:solidFill>
              </a:defRPr>
            </a:lvl1pPr>
          </a:lstStyle>
          <a:p>
            <a:pPr lvl="0"/>
            <a:r>
              <a:rPr lang="en-GB"/>
              <a:t>Heading</a:t>
            </a:r>
          </a:p>
        </p:txBody>
      </p:sp>
      <p:sp>
        <p:nvSpPr>
          <p:cNvPr id="29" name="Text Placeholder 21">
            <a:extLst>
              <a:ext uri="{FF2B5EF4-FFF2-40B4-BE49-F238E27FC236}">
                <a16:creationId xmlns:a16="http://schemas.microsoft.com/office/drawing/2014/main" id="{2FA560A4-9DEA-3E27-AFC5-5E27F0F2AB7D}"/>
              </a:ext>
            </a:extLst>
          </p:cNvPr>
          <p:cNvSpPr>
            <a:spLocks noGrp="1" noRot="1" noMove="1" noResize="1" noEditPoints="1" noAdjustHandles="1" noChangeArrowheads="1" noChangeShapeType="1"/>
          </p:cNvSpPr>
          <p:nvPr>
            <p:ph type="body" sz="quarter" idx="33" hasCustomPrompt="1"/>
          </p:nvPr>
        </p:nvSpPr>
        <p:spPr>
          <a:xfrm>
            <a:off x="8544676" y="4599493"/>
            <a:ext cx="1721617" cy="1015531"/>
          </a:xfrm>
        </p:spPr>
        <p:txBody>
          <a:bodyPr lIns="0" tIns="0" rIns="0" bIns="0">
            <a:noAutofit/>
          </a:bodyPr>
          <a:lstStyle>
            <a:lvl1pPr algn="ctr">
              <a:defRPr sz="1600">
                <a:solidFill>
                  <a:schemeClr val="tx1"/>
                </a:solidFill>
              </a:defRPr>
            </a:lvl1pPr>
          </a:lstStyle>
          <a:p>
            <a:pPr lvl="0"/>
            <a:r>
              <a:rPr lang="en-GB"/>
              <a:t>Body text</a:t>
            </a:r>
          </a:p>
        </p:txBody>
      </p:sp>
    </p:spTree>
    <p:extLst>
      <p:ext uri="{BB962C8B-B14F-4D97-AF65-F5344CB8AC3E}">
        <p14:creationId xmlns:p14="http://schemas.microsoft.com/office/powerpoint/2010/main" val="9079783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Five pictures">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90436212-C84C-5A60-99AC-31914F1C3A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6" name="Slide Number Placeholder 6">
            <a:extLst>
              <a:ext uri="{FF2B5EF4-FFF2-40B4-BE49-F238E27FC236}">
                <a16:creationId xmlns:a16="http://schemas.microsoft.com/office/drawing/2014/main" id="{B9F89307-89B6-3651-8E04-B4220D381182}"/>
              </a:ext>
            </a:extLst>
          </p:cNvPr>
          <p:cNvSpPr>
            <a:spLocks noGrp="1" noRot="1" noMove="1" noResize="1" noEditPoints="1" noAdjustHandles="1" noChangeArrowheads="1" noChangeShapeType="1"/>
          </p:cNvSpPr>
          <p:nvPr>
            <p:ph type="sldNum" sz="quarter" idx="13"/>
          </p:nvPr>
        </p:nvSpPr>
        <p:spPr>
          <a:xfrm>
            <a:off x="11113200" y="6386545"/>
            <a:ext cx="1080000" cy="365125"/>
          </a:xfrm>
        </p:spPr>
        <p:txBody>
          <a:bodyPr/>
          <a:lstStyle>
            <a:lvl1pPr>
              <a:defRPr b="0">
                <a:solidFill>
                  <a:schemeClr val="bg1"/>
                </a:solidFill>
              </a:defRPr>
            </a:lvl1pPr>
          </a:lstStyle>
          <a:p>
            <a:fld id="{5F4C8201-D8A8-417D-8A18-42E93E6C5D44}" type="slidenum">
              <a:rPr lang="en-GB" smtClean="0"/>
              <a:pPr/>
              <a:t>‹#›</a:t>
            </a:fld>
            <a:endParaRPr lang="en-GB"/>
          </a:p>
        </p:txBody>
      </p:sp>
      <p:sp>
        <p:nvSpPr>
          <p:cNvPr id="33" name="Title 32">
            <a:extLst>
              <a:ext uri="{FF2B5EF4-FFF2-40B4-BE49-F238E27FC236}">
                <a16:creationId xmlns:a16="http://schemas.microsoft.com/office/drawing/2014/main" id="{652FD7D8-EA3E-0B50-4D84-B585EE094EF2}"/>
              </a:ext>
            </a:extLst>
          </p:cNvPr>
          <p:cNvSpPr>
            <a:spLocks noGrp="1" noRot="1" noMove="1" noResize="1" noEditPoints="1" noAdjustHandles="1" noChangeArrowheads="1" noChangeShapeType="1"/>
          </p:cNvSpPr>
          <p:nvPr>
            <p:ph type="title"/>
          </p:nvPr>
        </p:nvSpPr>
        <p:spPr/>
        <p:txBody>
          <a:bodyPr/>
          <a:lstStyle/>
          <a:p>
            <a:r>
              <a:rPr lang="en-US"/>
              <a:t>Click to edit Master title style</a:t>
            </a:r>
            <a:endParaRPr lang="en-GB"/>
          </a:p>
        </p:txBody>
      </p:sp>
      <p:sp>
        <p:nvSpPr>
          <p:cNvPr id="2" name="Rectangle 1">
            <a:extLst>
              <a:ext uri="{FF2B5EF4-FFF2-40B4-BE49-F238E27FC236}">
                <a16:creationId xmlns:a16="http://schemas.microsoft.com/office/drawing/2014/main" id="{B3A99EFD-B8B3-D3F2-D805-219C72BA588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983432" y="2717036"/>
            <a:ext cx="1612361" cy="3178654"/>
          </a:xfrm>
          <a:prstGeom prst="rect">
            <a:avLst/>
          </a:prstGeom>
          <a:solidFill>
            <a:srgbClr val="F6F2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3" name="Picture Placeholder 6">
            <a:extLst>
              <a:ext uri="{FF2B5EF4-FFF2-40B4-BE49-F238E27FC236}">
                <a16:creationId xmlns:a16="http://schemas.microsoft.com/office/drawing/2014/main" id="{6553EFD6-D781-C9A1-9EBC-EC3677FA796E}"/>
              </a:ext>
            </a:extLst>
          </p:cNvPr>
          <p:cNvSpPr>
            <a:spLocks noGrp="1" noRot="1" noMove="1" noResize="1" noEditPoints="1" noAdjustHandles="1" noChangeArrowheads="1" noChangeShapeType="1"/>
          </p:cNvSpPr>
          <p:nvPr>
            <p:ph type="pic" sz="quarter" idx="22"/>
          </p:nvPr>
        </p:nvSpPr>
        <p:spPr>
          <a:xfrm>
            <a:off x="983432" y="1859167"/>
            <a:ext cx="1612361" cy="1612361"/>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chemeClr val="bg1">
              <a:lumMod val="95000"/>
            </a:schemeClr>
          </a:solidFill>
          <a:ln>
            <a:noFill/>
          </a:ln>
        </p:spPr>
        <p:txBody>
          <a:bodyPr wrap="square" anchor="ctr" anchorCtr="0">
            <a:noAutofit/>
          </a:bodyPr>
          <a:lstStyle>
            <a:lvl1pPr algn="ctr">
              <a:defRPr/>
            </a:lvl1pPr>
          </a:lstStyle>
          <a:p>
            <a:r>
              <a:rPr lang="en-US"/>
              <a:t>Click icon to add picture</a:t>
            </a:r>
            <a:endParaRPr lang="en-GB"/>
          </a:p>
        </p:txBody>
      </p:sp>
      <p:sp>
        <p:nvSpPr>
          <p:cNvPr id="4" name="Text Placeholder 12">
            <a:extLst>
              <a:ext uri="{FF2B5EF4-FFF2-40B4-BE49-F238E27FC236}">
                <a16:creationId xmlns:a16="http://schemas.microsoft.com/office/drawing/2014/main" id="{3BE26E20-8476-BA18-3840-41F1442E0C68}"/>
              </a:ext>
            </a:extLst>
          </p:cNvPr>
          <p:cNvSpPr>
            <a:spLocks noGrp="1" noRot="1" noMove="1" noResize="1" noEditPoints="1" noAdjustHandles="1" noChangeArrowheads="1" noChangeShapeType="1"/>
          </p:cNvSpPr>
          <p:nvPr>
            <p:ph type="body" sz="quarter" idx="23" hasCustomPrompt="1"/>
          </p:nvPr>
        </p:nvSpPr>
        <p:spPr>
          <a:xfrm>
            <a:off x="1099107" y="3645024"/>
            <a:ext cx="1381010" cy="558268"/>
          </a:xfrm>
        </p:spPr>
        <p:txBody>
          <a:bodyPr lIns="0" tIns="0" rIns="0" bIns="0" anchor="t" anchorCtr="0">
            <a:noAutofit/>
          </a:bodyPr>
          <a:lstStyle>
            <a:lvl1pPr algn="ctr">
              <a:defRPr sz="1800" b="1">
                <a:solidFill>
                  <a:schemeClr val="accent1"/>
                </a:solidFill>
              </a:defRPr>
            </a:lvl1pPr>
          </a:lstStyle>
          <a:p>
            <a:pPr lvl="0"/>
            <a:r>
              <a:rPr lang="en-GB"/>
              <a:t>Heading</a:t>
            </a:r>
          </a:p>
        </p:txBody>
      </p:sp>
      <p:sp>
        <p:nvSpPr>
          <p:cNvPr id="5" name="Text Placeholder 21">
            <a:extLst>
              <a:ext uri="{FF2B5EF4-FFF2-40B4-BE49-F238E27FC236}">
                <a16:creationId xmlns:a16="http://schemas.microsoft.com/office/drawing/2014/main" id="{E3276C3A-811C-2F13-1676-B0DAE1D6ACE9}"/>
              </a:ext>
            </a:extLst>
          </p:cNvPr>
          <p:cNvSpPr>
            <a:spLocks noGrp="1" noRot="1" noMove="1" noResize="1" noEditPoints="1" noAdjustHandles="1" noChangeArrowheads="1" noChangeShapeType="1"/>
          </p:cNvSpPr>
          <p:nvPr>
            <p:ph type="body" sz="quarter" idx="24" hasCustomPrompt="1"/>
          </p:nvPr>
        </p:nvSpPr>
        <p:spPr>
          <a:xfrm>
            <a:off x="1099255" y="4293096"/>
            <a:ext cx="1380715" cy="1083315"/>
          </a:xfrm>
        </p:spPr>
        <p:txBody>
          <a:bodyPr lIns="0" tIns="0" rIns="0" bIns="0">
            <a:noAutofit/>
          </a:bodyPr>
          <a:lstStyle>
            <a:lvl1pPr algn="ctr">
              <a:defRPr sz="1600">
                <a:solidFill>
                  <a:schemeClr val="tx1"/>
                </a:solidFill>
              </a:defRPr>
            </a:lvl1pPr>
          </a:lstStyle>
          <a:p>
            <a:pPr lvl="0"/>
            <a:r>
              <a:rPr lang="en-GB"/>
              <a:t>Body text</a:t>
            </a:r>
          </a:p>
        </p:txBody>
      </p:sp>
      <p:sp>
        <p:nvSpPr>
          <p:cNvPr id="7" name="Rectangle 6">
            <a:extLst>
              <a:ext uri="{FF2B5EF4-FFF2-40B4-BE49-F238E27FC236}">
                <a16:creationId xmlns:a16="http://schemas.microsoft.com/office/drawing/2014/main" id="{7C352DE6-FB13-980C-AA32-2DBD24AC075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971315" y="2717036"/>
            <a:ext cx="1612361" cy="3178654"/>
          </a:xfrm>
          <a:prstGeom prst="rect">
            <a:avLst/>
          </a:prstGeom>
          <a:solidFill>
            <a:srgbClr val="F6F2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8" name="Picture Placeholder 6">
            <a:extLst>
              <a:ext uri="{FF2B5EF4-FFF2-40B4-BE49-F238E27FC236}">
                <a16:creationId xmlns:a16="http://schemas.microsoft.com/office/drawing/2014/main" id="{7D8DBDA0-6FF7-D4EE-78E7-2806F479EB32}"/>
              </a:ext>
            </a:extLst>
          </p:cNvPr>
          <p:cNvSpPr>
            <a:spLocks noGrp="1" noRot="1" noMove="1" noResize="1" noEditPoints="1" noAdjustHandles="1" noChangeArrowheads="1" noChangeShapeType="1"/>
          </p:cNvSpPr>
          <p:nvPr>
            <p:ph type="pic" sz="quarter" idx="25"/>
          </p:nvPr>
        </p:nvSpPr>
        <p:spPr>
          <a:xfrm>
            <a:off x="2971315" y="1859167"/>
            <a:ext cx="1612361" cy="1612361"/>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chemeClr val="bg1">
              <a:lumMod val="95000"/>
            </a:schemeClr>
          </a:solidFill>
          <a:ln>
            <a:noFill/>
          </a:ln>
        </p:spPr>
        <p:txBody>
          <a:bodyPr wrap="square" anchor="ctr" anchorCtr="0">
            <a:noAutofit/>
          </a:bodyPr>
          <a:lstStyle>
            <a:lvl1pPr algn="ctr">
              <a:defRPr/>
            </a:lvl1pPr>
          </a:lstStyle>
          <a:p>
            <a:r>
              <a:rPr lang="en-US"/>
              <a:t>Click icon to add picture</a:t>
            </a:r>
            <a:endParaRPr lang="en-GB"/>
          </a:p>
        </p:txBody>
      </p:sp>
      <p:sp>
        <p:nvSpPr>
          <p:cNvPr id="9" name="Text Placeholder 12">
            <a:extLst>
              <a:ext uri="{FF2B5EF4-FFF2-40B4-BE49-F238E27FC236}">
                <a16:creationId xmlns:a16="http://schemas.microsoft.com/office/drawing/2014/main" id="{71A84FB5-2630-FC3E-B303-57660FD3656A}"/>
              </a:ext>
            </a:extLst>
          </p:cNvPr>
          <p:cNvSpPr>
            <a:spLocks noGrp="1" noRot="1" noMove="1" noResize="1" noEditPoints="1" noAdjustHandles="1" noChangeArrowheads="1" noChangeShapeType="1"/>
          </p:cNvSpPr>
          <p:nvPr>
            <p:ph type="body" sz="quarter" idx="26" hasCustomPrompt="1"/>
          </p:nvPr>
        </p:nvSpPr>
        <p:spPr>
          <a:xfrm>
            <a:off x="3086990" y="3645024"/>
            <a:ext cx="1381010" cy="558268"/>
          </a:xfrm>
        </p:spPr>
        <p:txBody>
          <a:bodyPr lIns="0" tIns="0" rIns="0" bIns="0" anchor="t" anchorCtr="0">
            <a:noAutofit/>
          </a:bodyPr>
          <a:lstStyle>
            <a:lvl1pPr algn="ctr">
              <a:defRPr sz="1800" b="1">
                <a:solidFill>
                  <a:schemeClr val="accent1"/>
                </a:solidFill>
              </a:defRPr>
            </a:lvl1pPr>
          </a:lstStyle>
          <a:p>
            <a:pPr lvl="0"/>
            <a:r>
              <a:rPr lang="en-GB"/>
              <a:t>Heading</a:t>
            </a:r>
          </a:p>
        </p:txBody>
      </p:sp>
      <p:sp>
        <p:nvSpPr>
          <p:cNvPr id="10" name="Text Placeholder 21">
            <a:extLst>
              <a:ext uri="{FF2B5EF4-FFF2-40B4-BE49-F238E27FC236}">
                <a16:creationId xmlns:a16="http://schemas.microsoft.com/office/drawing/2014/main" id="{5EB9B7D2-4A23-4CAB-DDAA-F77478489E93}"/>
              </a:ext>
            </a:extLst>
          </p:cNvPr>
          <p:cNvSpPr>
            <a:spLocks noGrp="1" noRot="1" noMove="1" noResize="1" noEditPoints="1" noAdjustHandles="1" noChangeArrowheads="1" noChangeShapeType="1"/>
          </p:cNvSpPr>
          <p:nvPr>
            <p:ph type="body" sz="quarter" idx="27" hasCustomPrompt="1"/>
          </p:nvPr>
        </p:nvSpPr>
        <p:spPr>
          <a:xfrm>
            <a:off x="3087138" y="4293096"/>
            <a:ext cx="1380715" cy="1083315"/>
          </a:xfrm>
        </p:spPr>
        <p:txBody>
          <a:bodyPr lIns="0" tIns="0" rIns="0" bIns="0">
            <a:noAutofit/>
          </a:bodyPr>
          <a:lstStyle>
            <a:lvl1pPr algn="ctr">
              <a:defRPr sz="1600">
                <a:solidFill>
                  <a:schemeClr val="tx1"/>
                </a:solidFill>
              </a:defRPr>
            </a:lvl1pPr>
          </a:lstStyle>
          <a:p>
            <a:pPr lvl="0"/>
            <a:r>
              <a:rPr lang="en-GB"/>
              <a:t>Body text</a:t>
            </a:r>
          </a:p>
        </p:txBody>
      </p:sp>
      <p:sp>
        <p:nvSpPr>
          <p:cNvPr id="11" name="Rectangle 10">
            <a:extLst>
              <a:ext uri="{FF2B5EF4-FFF2-40B4-BE49-F238E27FC236}">
                <a16:creationId xmlns:a16="http://schemas.microsoft.com/office/drawing/2014/main" id="{7BEBD9DB-0784-2304-9962-E5CE6B6D5C4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4959198" y="2717036"/>
            <a:ext cx="1612361" cy="3178654"/>
          </a:xfrm>
          <a:prstGeom prst="rect">
            <a:avLst/>
          </a:prstGeom>
          <a:solidFill>
            <a:srgbClr val="F6F2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Picture Placeholder 6">
            <a:extLst>
              <a:ext uri="{FF2B5EF4-FFF2-40B4-BE49-F238E27FC236}">
                <a16:creationId xmlns:a16="http://schemas.microsoft.com/office/drawing/2014/main" id="{F9C63430-F2ED-5928-C94D-05AAF76DE047}"/>
              </a:ext>
            </a:extLst>
          </p:cNvPr>
          <p:cNvSpPr>
            <a:spLocks noGrp="1" noRot="1" noMove="1" noResize="1" noEditPoints="1" noAdjustHandles="1" noChangeArrowheads="1" noChangeShapeType="1"/>
          </p:cNvSpPr>
          <p:nvPr>
            <p:ph type="pic" sz="quarter" idx="28"/>
          </p:nvPr>
        </p:nvSpPr>
        <p:spPr>
          <a:xfrm>
            <a:off x="4959198" y="1859167"/>
            <a:ext cx="1612361" cy="1612361"/>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chemeClr val="bg1">
              <a:lumMod val="95000"/>
            </a:schemeClr>
          </a:solidFill>
          <a:ln>
            <a:noFill/>
          </a:ln>
        </p:spPr>
        <p:txBody>
          <a:bodyPr wrap="square" anchor="ctr" anchorCtr="0">
            <a:noAutofit/>
          </a:bodyPr>
          <a:lstStyle>
            <a:lvl1pPr algn="ctr">
              <a:defRPr/>
            </a:lvl1pPr>
          </a:lstStyle>
          <a:p>
            <a:r>
              <a:rPr lang="en-US"/>
              <a:t>Click icon to add picture</a:t>
            </a:r>
            <a:endParaRPr lang="en-GB"/>
          </a:p>
        </p:txBody>
      </p:sp>
      <p:sp>
        <p:nvSpPr>
          <p:cNvPr id="13" name="Text Placeholder 12">
            <a:extLst>
              <a:ext uri="{FF2B5EF4-FFF2-40B4-BE49-F238E27FC236}">
                <a16:creationId xmlns:a16="http://schemas.microsoft.com/office/drawing/2014/main" id="{5DD1127A-4F8B-19E1-AFBE-4789FD5E75C7}"/>
              </a:ext>
            </a:extLst>
          </p:cNvPr>
          <p:cNvSpPr>
            <a:spLocks noGrp="1" noRot="1" noMove="1" noResize="1" noEditPoints="1" noAdjustHandles="1" noChangeArrowheads="1" noChangeShapeType="1"/>
          </p:cNvSpPr>
          <p:nvPr>
            <p:ph type="body" sz="quarter" idx="29" hasCustomPrompt="1"/>
          </p:nvPr>
        </p:nvSpPr>
        <p:spPr>
          <a:xfrm>
            <a:off x="5074873" y="3645024"/>
            <a:ext cx="1381010" cy="558268"/>
          </a:xfrm>
        </p:spPr>
        <p:txBody>
          <a:bodyPr lIns="0" tIns="0" rIns="0" bIns="0" anchor="t" anchorCtr="0">
            <a:noAutofit/>
          </a:bodyPr>
          <a:lstStyle>
            <a:lvl1pPr algn="ctr">
              <a:defRPr sz="1800" b="1">
                <a:solidFill>
                  <a:schemeClr val="accent1"/>
                </a:solidFill>
              </a:defRPr>
            </a:lvl1pPr>
          </a:lstStyle>
          <a:p>
            <a:pPr lvl="0"/>
            <a:r>
              <a:rPr lang="en-GB"/>
              <a:t>Heading</a:t>
            </a:r>
          </a:p>
        </p:txBody>
      </p:sp>
      <p:sp>
        <p:nvSpPr>
          <p:cNvPr id="18" name="Text Placeholder 21">
            <a:extLst>
              <a:ext uri="{FF2B5EF4-FFF2-40B4-BE49-F238E27FC236}">
                <a16:creationId xmlns:a16="http://schemas.microsoft.com/office/drawing/2014/main" id="{02D0AD0B-27FA-6213-F986-5C7723141DE0}"/>
              </a:ext>
            </a:extLst>
          </p:cNvPr>
          <p:cNvSpPr>
            <a:spLocks noGrp="1" noRot="1" noMove="1" noResize="1" noEditPoints="1" noAdjustHandles="1" noChangeArrowheads="1" noChangeShapeType="1"/>
          </p:cNvSpPr>
          <p:nvPr>
            <p:ph type="body" sz="quarter" idx="30" hasCustomPrompt="1"/>
          </p:nvPr>
        </p:nvSpPr>
        <p:spPr>
          <a:xfrm>
            <a:off x="5075021" y="4293096"/>
            <a:ext cx="1380715" cy="1083315"/>
          </a:xfrm>
        </p:spPr>
        <p:txBody>
          <a:bodyPr lIns="0" tIns="0" rIns="0" bIns="0">
            <a:noAutofit/>
          </a:bodyPr>
          <a:lstStyle>
            <a:lvl1pPr algn="ctr">
              <a:defRPr sz="1600">
                <a:solidFill>
                  <a:schemeClr val="tx1"/>
                </a:solidFill>
              </a:defRPr>
            </a:lvl1pPr>
          </a:lstStyle>
          <a:p>
            <a:pPr lvl="0"/>
            <a:r>
              <a:rPr lang="en-GB"/>
              <a:t>Body text</a:t>
            </a:r>
          </a:p>
        </p:txBody>
      </p:sp>
      <p:sp>
        <p:nvSpPr>
          <p:cNvPr id="22" name="Rectangle 21">
            <a:extLst>
              <a:ext uri="{FF2B5EF4-FFF2-40B4-BE49-F238E27FC236}">
                <a16:creationId xmlns:a16="http://schemas.microsoft.com/office/drawing/2014/main" id="{AF7A1D36-63F0-7282-8C15-BAA5BB8F460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6947081" y="2717036"/>
            <a:ext cx="1612361" cy="3178654"/>
          </a:xfrm>
          <a:prstGeom prst="rect">
            <a:avLst/>
          </a:prstGeom>
          <a:solidFill>
            <a:srgbClr val="F6F2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3" name="Picture Placeholder 6">
            <a:extLst>
              <a:ext uri="{FF2B5EF4-FFF2-40B4-BE49-F238E27FC236}">
                <a16:creationId xmlns:a16="http://schemas.microsoft.com/office/drawing/2014/main" id="{66CAEBCF-BF92-5899-CBE8-40F7EBE4C9C7}"/>
              </a:ext>
            </a:extLst>
          </p:cNvPr>
          <p:cNvSpPr>
            <a:spLocks noGrp="1" noRot="1" noMove="1" noResize="1" noEditPoints="1" noAdjustHandles="1" noChangeArrowheads="1" noChangeShapeType="1"/>
          </p:cNvSpPr>
          <p:nvPr>
            <p:ph type="pic" sz="quarter" idx="31"/>
          </p:nvPr>
        </p:nvSpPr>
        <p:spPr>
          <a:xfrm>
            <a:off x="6947081" y="1859167"/>
            <a:ext cx="1612361" cy="1612361"/>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chemeClr val="bg1">
              <a:lumMod val="95000"/>
            </a:schemeClr>
          </a:solidFill>
          <a:ln>
            <a:noFill/>
          </a:ln>
        </p:spPr>
        <p:txBody>
          <a:bodyPr wrap="square" anchor="ctr" anchorCtr="0">
            <a:noAutofit/>
          </a:bodyPr>
          <a:lstStyle>
            <a:lvl1pPr algn="ctr">
              <a:defRPr/>
            </a:lvl1pPr>
          </a:lstStyle>
          <a:p>
            <a:r>
              <a:rPr lang="en-US"/>
              <a:t>Click icon to add picture</a:t>
            </a:r>
            <a:endParaRPr lang="en-GB"/>
          </a:p>
        </p:txBody>
      </p:sp>
      <p:sp>
        <p:nvSpPr>
          <p:cNvPr id="24" name="Text Placeholder 12">
            <a:extLst>
              <a:ext uri="{FF2B5EF4-FFF2-40B4-BE49-F238E27FC236}">
                <a16:creationId xmlns:a16="http://schemas.microsoft.com/office/drawing/2014/main" id="{DCD06E31-6D3F-2155-FFDB-CDC814092E6D}"/>
              </a:ext>
            </a:extLst>
          </p:cNvPr>
          <p:cNvSpPr>
            <a:spLocks noGrp="1" noRot="1" noMove="1" noResize="1" noEditPoints="1" noAdjustHandles="1" noChangeArrowheads="1" noChangeShapeType="1"/>
          </p:cNvSpPr>
          <p:nvPr>
            <p:ph type="body" sz="quarter" idx="32" hasCustomPrompt="1"/>
          </p:nvPr>
        </p:nvSpPr>
        <p:spPr>
          <a:xfrm>
            <a:off x="7062756" y="3645024"/>
            <a:ext cx="1381010" cy="558268"/>
          </a:xfrm>
        </p:spPr>
        <p:txBody>
          <a:bodyPr lIns="0" tIns="0" rIns="0" bIns="0" anchor="t" anchorCtr="0">
            <a:noAutofit/>
          </a:bodyPr>
          <a:lstStyle>
            <a:lvl1pPr algn="ctr">
              <a:defRPr sz="1800" b="1">
                <a:solidFill>
                  <a:schemeClr val="accent1"/>
                </a:solidFill>
              </a:defRPr>
            </a:lvl1pPr>
          </a:lstStyle>
          <a:p>
            <a:pPr lvl="0"/>
            <a:r>
              <a:rPr lang="en-GB"/>
              <a:t>Heading</a:t>
            </a:r>
          </a:p>
        </p:txBody>
      </p:sp>
      <p:sp>
        <p:nvSpPr>
          <p:cNvPr id="25" name="Text Placeholder 21">
            <a:extLst>
              <a:ext uri="{FF2B5EF4-FFF2-40B4-BE49-F238E27FC236}">
                <a16:creationId xmlns:a16="http://schemas.microsoft.com/office/drawing/2014/main" id="{03CD3C64-2138-6828-7004-990CA805882C}"/>
              </a:ext>
            </a:extLst>
          </p:cNvPr>
          <p:cNvSpPr>
            <a:spLocks noGrp="1" noRot="1" noMove="1" noResize="1" noEditPoints="1" noAdjustHandles="1" noChangeArrowheads="1" noChangeShapeType="1"/>
          </p:cNvSpPr>
          <p:nvPr>
            <p:ph type="body" sz="quarter" idx="33" hasCustomPrompt="1"/>
          </p:nvPr>
        </p:nvSpPr>
        <p:spPr>
          <a:xfrm>
            <a:off x="7062904" y="4293096"/>
            <a:ext cx="1380715" cy="1083315"/>
          </a:xfrm>
        </p:spPr>
        <p:txBody>
          <a:bodyPr lIns="0" tIns="0" rIns="0" bIns="0">
            <a:noAutofit/>
          </a:bodyPr>
          <a:lstStyle>
            <a:lvl1pPr algn="ctr">
              <a:defRPr sz="1600">
                <a:solidFill>
                  <a:schemeClr val="tx1"/>
                </a:solidFill>
              </a:defRPr>
            </a:lvl1pPr>
          </a:lstStyle>
          <a:p>
            <a:pPr lvl="0"/>
            <a:r>
              <a:rPr lang="en-GB"/>
              <a:t>Body text</a:t>
            </a:r>
          </a:p>
        </p:txBody>
      </p:sp>
      <p:sp>
        <p:nvSpPr>
          <p:cNvPr id="26" name="Rectangle 25">
            <a:extLst>
              <a:ext uri="{FF2B5EF4-FFF2-40B4-BE49-F238E27FC236}">
                <a16:creationId xmlns:a16="http://schemas.microsoft.com/office/drawing/2014/main" id="{CBB37342-19FD-2FBE-4794-BC6B033612F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8934964" y="2717036"/>
            <a:ext cx="1612361" cy="3178654"/>
          </a:xfrm>
          <a:prstGeom prst="rect">
            <a:avLst/>
          </a:prstGeom>
          <a:solidFill>
            <a:srgbClr val="F6F2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7" name="Picture Placeholder 6">
            <a:extLst>
              <a:ext uri="{FF2B5EF4-FFF2-40B4-BE49-F238E27FC236}">
                <a16:creationId xmlns:a16="http://schemas.microsoft.com/office/drawing/2014/main" id="{4F1DE804-A848-195D-0DB8-6BB6717FDADF}"/>
              </a:ext>
            </a:extLst>
          </p:cNvPr>
          <p:cNvSpPr>
            <a:spLocks noGrp="1" noRot="1" noMove="1" noResize="1" noEditPoints="1" noAdjustHandles="1" noChangeArrowheads="1" noChangeShapeType="1"/>
          </p:cNvSpPr>
          <p:nvPr>
            <p:ph type="pic" sz="quarter" idx="34"/>
          </p:nvPr>
        </p:nvSpPr>
        <p:spPr>
          <a:xfrm>
            <a:off x="8934964" y="1859167"/>
            <a:ext cx="1612361" cy="1612361"/>
          </a:xfrm>
          <a:custGeom>
            <a:avLst/>
            <a:gdLst>
              <a:gd name="connsiteX0" fmla="*/ 2568600 w 5137200"/>
              <a:gd name="connsiteY0" fmla="*/ 0 h 5137200"/>
              <a:gd name="connsiteX1" fmla="*/ 5137200 w 5137200"/>
              <a:gd name="connsiteY1" fmla="*/ 2568600 h 5137200"/>
              <a:gd name="connsiteX2" fmla="*/ 2568600 w 5137200"/>
              <a:gd name="connsiteY2" fmla="*/ 5137200 h 5137200"/>
              <a:gd name="connsiteX3" fmla="*/ 0 w 5137200"/>
              <a:gd name="connsiteY3" fmla="*/ 2568600 h 5137200"/>
              <a:gd name="connsiteX4" fmla="*/ 2568600 w 5137200"/>
              <a:gd name="connsiteY4" fmla="*/ 0 h 513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200" h="5137200">
                <a:moveTo>
                  <a:pt x="2568600" y="0"/>
                </a:moveTo>
                <a:cubicBezTo>
                  <a:pt x="3987199" y="0"/>
                  <a:pt x="5137200" y="1150001"/>
                  <a:pt x="5137200" y="2568600"/>
                </a:cubicBezTo>
                <a:cubicBezTo>
                  <a:pt x="5137200" y="3987199"/>
                  <a:pt x="3987199" y="5137200"/>
                  <a:pt x="2568600" y="5137200"/>
                </a:cubicBezTo>
                <a:cubicBezTo>
                  <a:pt x="1150001" y="5137200"/>
                  <a:pt x="0" y="3987199"/>
                  <a:pt x="0" y="2568600"/>
                </a:cubicBezTo>
                <a:cubicBezTo>
                  <a:pt x="0" y="1150001"/>
                  <a:pt x="1150001" y="0"/>
                  <a:pt x="2568600" y="0"/>
                </a:cubicBezTo>
                <a:close/>
              </a:path>
            </a:pathLst>
          </a:custGeom>
          <a:solidFill>
            <a:schemeClr val="bg1">
              <a:lumMod val="95000"/>
            </a:schemeClr>
          </a:solidFill>
          <a:ln>
            <a:noFill/>
          </a:ln>
        </p:spPr>
        <p:txBody>
          <a:bodyPr wrap="square" anchor="ctr" anchorCtr="0">
            <a:noAutofit/>
          </a:bodyPr>
          <a:lstStyle>
            <a:lvl1pPr algn="ctr">
              <a:defRPr/>
            </a:lvl1pPr>
          </a:lstStyle>
          <a:p>
            <a:r>
              <a:rPr lang="en-US"/>
              <a:t>Click icon to add picture</a:t>
            </a:r>
            <a:endParaRPr lang="en-GB"/>
          </a:p>
        </p:txBody>
      </p:sp>
      <p:sp>
        <p:nvSpPr>
          <p:cNvPr id="28" name="Text Placeholder 12">
            <a:extLst>
              <a:ext uri="{FF2B5EF4-FFF2-40B4-BE49-F238E27FC236}">
                <a16:creationId xmlns:a16="http://schemas.microsoft.com/office/drawing/2014/main" id="{3D55294A-DF19-6AB9-6CCB-392AC65BA00F}"/>
              </a:ext>
            </a:extLst>
          </p:cNvPr>
          <p:cNvSpPr>
            <a:spLocks noGrp="1" noRot="1" noMove="1" noResize="1" noEditPoints="1" noAdjustHandles="1" noChangeArrowheads="1" noChangeShapeType="1"/>
          </p:cNvSpPr>
          <p:nvPr>
            <p:ph type="body" sz="quarter" idx="35" hasCustomPrompt="1"/>
          </p:nvPr>
        </p:nvSpPr>
        <p:spPr>
          <a:xfrm>
            <a:off x="9050639" y="3645024"/>
            <a:ext cx="1381010" cy="558268"/>
          </a:xfrm>
        </p:spPr>
        <p:txBody>
          <a:bodyPr lIns="0" tIns="0" rIns="0" bIns="0" anchor="t" anchorCtr="0">
            <a:noAutofit/>
          </a:bodyPr>
          <a:lstStyle>
            <a:lvl1pPr algn="ctr">
              <a:defRPr sz="1800" b="1">
                <a:solidFill>
                  <a:schemeClr val="accent1"/>
                </a:solidFill>
              </a:defRPr>
            </a:lvl1pPr>
          </a:lstStyle>
          <a:p>
            <a:pPr lvl="0"/>
            <a:r>
              <a:rPr lang="en-GB"/>
              <a:t>Heading</a:t>
            </a:r>
          </a:p>
        </p:txBody>
      </p:sp>
      <p:sp>
        <p:nvSpPr>
          <p:cNvPr id="29" name="Text Placeholder 21">
            <a:extLst>
              <a:ext uri="{FF2B5EF4-FFF2-40B4-BE49-F238E27FC236}">
                <a16:creationId xmlns:a16="http://schemas.microsoft.com/office/drawing/2014/main" id="{3DFC21F5-099F-6F3A-185B-3716E0360A67}"/>
              </a:ext>
            </a:extLst>
          </p:cNvPr>
          <p:cNvSpPr>
            <a:spLocks noGrp="1" noRot="1" noMove="1" noResize="1" noEditPoints="1" noAdjustHandles="1" noChangeArrowheads="1" noChangeShapeType="1"/>
          </p:cNvSpPr>
          <p:nvPr>
            <p:ph type="body" sz="quarter" idx="36" hasCustomPrompt="1"/>
          </p:nvPr>
        </p:nvSpPr>
        <p:spPr>
          <a:xfrm>
            <a:off x="9050787" y="4293096"/>
            <a:ext cx="1380715" cy="1083315"/>
          </a:xfrm>
        </p:spPr>
        <p:txBody>
          <a:bodyPr lIns="0" tIns="0" rIns="0" bIns="0">
            <a:noAutofit/>
          </a:bodyPr>
          <a:lstStyle>
            <a:lvl1pPr algn="ctr">
              <a:defRPr sz="1600">
                <a:solidFill>
                  <a:schemeClr val="tx1"/>
                </a:solidFill>
              </a:defRPr>
            </a:lvl1pPr>
          </a:lstStyle>
          <a:p>
            <a:pPr lvl="0"/>
            <a:r>
              <a:rPr lang="en-GB"/>
              <a:t>Body text</a:t>
            </a:r>
          </a:p>
        </p:txBody>
      </p:sp>
    </p:spTree>
    <p:extLst>
      <p:ext uri="{BB962C8B-B14F-4D97-AF65-F5344CB8AC3E}">
        <p14:creationId xmlns:p14="http://schemas.microsoft.com/office/powerpoint/2010/main" val="194670261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QR co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7FE7E3-1913-C060-8948-B4747C7D69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204000" cy="6864749"/>
          </a:xfrm>
          <a:prstGeom prst="rect">
            <a:avLst/>
          </a:prstGeom>
        </p:spPr>
      </p:pic>
      <p:sp>
        <p:nvSpPr>
          <p:cNvPr id="6" name="Slide Number Placeholder 6">
            <a:extLst>
              <a:ext uri="{FF2B5EF4-FFF2-40B4-BE49-F238E27FC236}">
                <a16:creationId xmlns:a16="http://schemas.microsoft.com/office/drawing/2014/main" id="{B9F89307-89B6-3651-8E04-B4220D381182}"/>
              </a:ext>
            </a:extLst>
          </p:cNvPr>
          <p:cNvSpPr>
            <a:spLocks noGrp="1" noRot="1" noMove="1" noResize="1" noEditPoints="1" noAdjustHandles="1" noChangeArrowheads="1" noChangeShapeType="1"/>
          </p:cNvSpPr>
          <p:nvPr>
            <p:ph type="sldNum" sz="quarter" idx="13"/>
          </p:nvPr>
        </p:nvSpPr>
        <p:spPr>
          <a:xfrm>
            <a:off x="11113200" y="6386545"/>
            <a:ext cx="1080000" cy="365125"/>
          </a:xfrm>
        </p:spPr>
        <p:txBody>
          <a:bodyPr/>
          <a:lstStyle>
            <a:lvl1pPr>
              <a:defRPr b="0">
                <a:solidFill>
                  <a:schemeClr val="bg1"/>
                </a:solidFill>
              </a:defRPr>
            </a:lvl1pPr>
          </a:lstStyle>
          <a:p>
            <a:fld id="{5F4C8201-D8A8-417D-8A18-42E93E6C5D44}" type="slidenum">
              <a:rPr lang="en-GB" smtClean="0"/>
              <a:pPr/>
              <a:t>‹#›</a:t>
            </a:fld>
            <a:endParaRPr lang="en-GB"/>
          </a:p>
        </p:txBody>
      </p:sp>
      <p:sp>
        <p:nvSpPr>
          <p:cNvPr id="11" name="Picture Placeholder 10">
            <a:extLst>
              <a:ext uri="{FF2B5EF4-FFF2-40B4-BE49-F238E27FC236}">
                <a16:creationId xmlns:a16="http://schemas.microsoft.com/office/drawing/2014/main" id="{9580F3A7-2A32-0325-C772-F494604DDB11}"/>
              </a:ext>
            </a:extLst>
          </p:cNvPr>
          <p:cNvSpPr>
            <a:spLocks noGrp="1" noRot="1" noChangeAspect="1" noMove="1" noResize="1" noEditPoints="1" noAdjustHandles="1" noChangeArrowheads="1" noChangeShapeType="1"/>
          </p:cNvSpPr>
          <p:nvPr>
            <p:ph type="pic" sz="quarter" idx="14" hasCustomPrompt="1"/>
          </p:nvPr>
        </p:nvSpPr>
        <p:spPr>
          <a:xfrm>
            <a:off x="1391697" y="2348880"/>
            <a:ext cx="2037304" cy="2037600"/>
          </a:xfrm>
          <a:solidFill>
            <a:schemeClr val="bg1">
              <a:lumMod val="95000"/>
            </a:schemeClr>
          </a:solidFill>
        </p:spPr>
        <p:txBody>
          <a:bodyPr anchor="ctr" anchorCtr="0"/>
          <a:lstStyle>
            <a:lvl1pPr algn="ctr">
              <a:defRPr/>
            </a:lvl1pPr>
          </a:lstStyle>
          <a:p>
            <a:r>
              <a:rPr lang="en-GB"/>
              <a:t>QR Code</a:t>
            </a:r>
          </a:p>
        </p:txBody>
      </p:sp>
      <p:sp>
        <p:nvSpPr>
          <p:cNvPr id="13" name="Text Placeholder 12">
            <a:extLst>
              <a:ext uri="{FF2B5EF4-FFF2-40B4-BE49-F238E27FC236}">
                <a16:creationId xmlns:a16="http://schemas.microsoft.com/office/drawing/2014/main" id="{0A83B511-7CDD-E30D-3911-8E6BEC269A10}"/>
              </a:ext>
            </a:extLst>
          </p:cNvPr>
          <p:cNvSpPr>
            <a:spLocks noGrp="1" noRot="1" noMove="1" noResize="1" noEditPoints="1" noAdjustHandles="1" noChangeArrowheads="1" noChangeShapeType="1"/>
          </p:cNvSpPr>
          <p:nvPr>
            <p:ph type="body" sz="quarter" idx="15" hasCustomPrompt="1"/>
          </p:nvPr>
        </p:nvSpPr>
        <p:spPr>
          <a:xfrm>
            <a:off x="1391697" y="1268759"/>
            <a:ext cx="2037304" cy="748614"/>
          </a:xfrm>
        </p:spPr>
        <p:txBody>
          <a:bodyPr anchor="ctr" anchorCtr="0">
            <a:normAutofit/>
          </a:bodyPr>
          <a:lstStyle>
            <a:lvl1pPr algn="ctr">
              <a:defRPr sz="2400" b="1">
                <a:solidFill>
                  <a:schemeClr val="accent1"/>
                </a:solidFill>
              </a:defRPr>
            </a:lvl1pPr>
          </a:lstStyle>
          <a:p>
            <a:pPr lvl="0"/>
            <a:r>
              <a:rPr lang="en-GB"/>
              <a:t>Scan me</a:t>
            </a:r>
          </a:p>
        </p:txBody>
      </p:sp>
      <p:sp>
        <p:nvSpPr>
          <p:cNvPr id="8" name="Title 7">
            <a:extLst>
              <a:ext uri="{FF2B5EF4-FFF2-40B4-BE49-F238E27FC236}">
                <a16:creationId xmlns:a16="http://schemas.microsoft.com/office/drawing/2014/main" id="{081F066A-59E1-BEA5-3F71-1427DE3ABA9C}"/>
              </a:ext>
            </a:extLst>
          </p:cNvPr>
          <p:cNvSpPr>
            <a:spLocks noGrp="1" noRot="1" noMove="1" noResize="1" noEditPoints="1" noAdjustHandles="1" noChangeArrowheads="1" noChangeShapeType="1"/>
          </p:cNvSpPr>
          <p:nvPr>
            <p:ph type="title"/>
          </p:nvPr>
        </p:nvSpPr>
        <p:spPr>
          <a:xfrm>
            <a:off x="5354425" y="2017374"/>
            <a:ext cx="5758774" cy="696414"/>
          </a:xfrm>
        </p:spPr>
        <p:txBody>
          <a:bodyPr lIns="0" tIns="0" rIns="0" bIns="0"/>
          <a:lstStyle/>
          <a:p>
            <a:r>
              <a:rPr lang="en-US"/>
              <a:t>Click to edit Master title style</a:t>
            </a:r>
            <a:endParaRPr lang="en-GB"/>
          </a:p>
        </p:txBody>
      </p:sp>
      <p:sp>
        <p:nvSpPr>
          <p:cNvPr id="10" name="Text Placeholder 9">
            <a:extLst>
              <a:ext uri="{FF2B5EF4-FFF2-40B4-BE49-F238E27FC236}">
                <a16:creationId xmlns:a16="http://schemas.microsoft.com/office/drawing/2014/main" id="{6438FEE0-58D0-EF46-EF20-95D62DAB74F4}"/>
              </a:ext>
            </a:extLst>
          </p:cNvPr>
          <p:cNvSpPr>
            <a:spLocks noGrp="1" noRot="1" noMove="1" noResize="1" noEditPoints="1" noAdjustHandles="1" noChangeArrowheads="1" noChangeShapeType="1"/>
          </p:cNvSpPr>
          <p:nvPr>
            <p:ph type="body" sz="quarter" idx="16"/>
          </p:nvPr>
        </p:nvSpPr>
        <p:spPr>
          <a:xfrm>
            <a:off x="5354424" y="2996952"/>
            <a:ext cx="5758775" cy="2037600"/>
          </a:xfrm>
        </p:spPr>
        <p:txBody>
          <a:bodyPr lIns="0" tIns="0" rIns="0" bIns="0"/>
          <a:lstStyle>
            <a:lvl2pPr marL="0" indent="0">
              <a:buNone/>
              <a:defRPr/>
            </a:lvl2pPr>
          </a:lstStyle>
          <a:p>
            <a:pPr lvl="0"/>
            <a:r>
              <a:rPr lang="en-US"/>
              <a:t>Click to edit Master text styles</a:t>
            </a:r>
          </a:p>
        </p:txBody>
      </p:sp>
    </p:spTree>
    <p:extLst>
      <p:ext uri="{BB962C8B-B14F-4D97-AF65-F5344CB8AC3E}">
        <p14:creationId xmlns:p14="http://schemas.microsoft.com/office/powerpoint/2010/main" val="1507986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3" descr="Ofsted - raising standards improving lives">
            <a:extLst>
              <a:ext uri="{FF2B5EF4-FFF2-40B4-BE49-F238E27FC236}">
                <a16:creationId xmlns:a16="http://schemas.microsoft.com/office/drawing/2014/main" id="{E81B0729-6EAC-A618-574D-7186BDFCFE6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3" name="Subtitle 2"/>
          <p:cNvSpPr>
            <a:spLocks noGrp="1" noRot="1" noMove="1" noResize="1" noEditPoints="1" noAdjustHandles="1" noChangeArrowheads="1" noChangeShapeType="1"/>
          </p:cNvSpPr>
          <p:nvPr>
            <p:ph type="subTitle" idx="1"/>
          </p:nvPr>
        </p:nvSpPr>
        <p:spPr>
          <a:xfrm>
            <a:off x="423728" y="3096170"/>
            <a:ext cx="7615372" cy="3361780"/>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415307234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E046F-5C0A-1B80-B38A-B3B85B6D310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D3670FC-1402-4279-E213-F0545392A2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91EF5976-B3D6-1106-159D-DB44576646A6}"/>
              </a:ext>
            </a:extLst>
          </p:cNvPr>
          <p:cNvSpPr>
            <a:spLocks noGrp="1"/>
          </p:cNvSpPr>
          <p:nvPr>
            <p:ph type="dt" sz="half" idx="10"/>
          </p:nvPr>
        </p:nvSpPr>
        <p:spPr/>
        <p:txBody>
          <a:bodyPr/>
          <a:lstStyle/>
          <a:p>
            <a:fld id="{62B71902-8DC6-4795-807F-09C56F185D2D}" type="datetimeFigureOut">
              <a:rPr lang="en-GB" smtClean="0"/>
              <a:t>22/07/2026</a:t>
            </a:fld>
            <a:endParaRPr lang="en-GB"/>
          </a:p>
        </p:txBody>
      </p:sp>
      <p:sp>
        <p:nvSpPr>
          <p:cNvPr id="5" name="Footer Placeholder 4">
            <a:extLst>
              <a:ext uri="{FF2B5EF4-FFF2-40B4-BE49-F238E27FC236}">
                <a16:creationId xmlns:a16="http://schemas.microsoft.com/office/drawing/2014/main" id="{F2E6B9B0-8FB7-A2A7-65AF-6B7A996C0E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F810E0-56C7-23EE-3F05-60400E99CE75}"/>
              </a:ext>
            </a:extLst>
          </p:cNvPr>
          <p:cNvSpPr>
            <a:spLocks noGrp="1"/>
          </p:cNvSpPr>
          <p:nvPr>
            <p:ph type="sldNum" sz="quarter" idx="12"/>
          </p:nvPr>
        </p:nvSpPr>
        <p:spPr/>
        <p:txBody>
          <a:bodyPr/>
          <a:lstStyle/>
          <a:p>
            <a:fld id="{D7023132-FFBC-4C52-B6C3-D887A301634C}" type="slidenum">
              <a:rPr lang="en-GB" smtClean="0"/>
              <a:t>‹#›</a:t>
            </a:fld>
            <a:endParaRPr lang="en-GB"/>
          </a:p>
        </p:txBody>
      </p:sp>
    </p:spTree>
    <p:extLst>
      <p:ext uri="{BB962C8B-B14F-4D97-AF65-F5344CB8AC3E}">
        <p14:creationId xmlns:p14="http://schemas.microsoft.com/office/powerpoint/2010/main" val="156039142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40054-E89D-48F4-4929-F0AC2795C41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289287B-9185-72B6-B231-CF6A6419AF2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EE30353-05BF-98EE-EA0A-3C819B2235D8}"/>
              </a:ext>
            </a:extLst>
          </p:cNvPr>
          <p:cNvSpPr>
            <a:spLocks noGrp="1"/>
          </p:cNvSpPr>
          <p:nvPr>
            <p:ph type="dt" sz="half" idx="10"/>
          </p:nvPr>
        </p:nvSpPr>
        <p:spPr/>
        <p:txBody>
          <a:bodyPr/>
          <a:lstStyle/>
          <a:p>
            <a:fld id="{62B71902-8DC6-4795-807F-09C56F185D2D}" type="datetimeFigureOut">
              <a:rPr lang="en-GB" smtClean="0"/>
              <a:t>22/07/2026</a:t>
            </a:fld>
            <a:endParaRPr lang="en-GB"/>
          </a:p>
        </p:txBody>
      </p:sp>
      <p:sp>
        <p:nvSpPr>
          <p:cNvPr id="5" name="Footer Placeholder 4">
            <a:extLst>
              <a:ext uri="{FF2B5EF4-FFF2-40B4-BE49-F238E27FC236}">
                <a16:creationId xmlns:a16="http://schemas.microsoft.com/office/drawing/2014/main" id="{885267B4-F2D8-A6DE-79E4-6BA36F0331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BAAD1E-EED0-13FF-FE0D-3414CA3599F4}"/>
              </a:ext>
            </a:extLst>
          </p:cNvPr>
          <p:cNvSpPr>
            <a:spLocks noGrp="1"/>
          </p:cNvSpPr>
          <p:nvPr>
            <p:ph type="sldNum" sz="quarter" idx="12"/>
          </p:nvPr>
        </p:nvSpPr>
        <p:spPr/>
        <p:txBody>
          <a:bodyPr/>
          <a:lstStyle/>
          <a:p>
            <a:fld id="{D7023132-FFBC-4C52-B6C3-D887A301634C}" type="slidenum">
              <a:rPr lang="en-GB" smtClean="0"/>
              <a:t>‹#›</a:t>
            </a:fld>
            <a:endParaRPr lang="en-GB"/>
          </a:p>
        </p:txBody>
      </p:sp>
    </p:spTree>
    <p:extLst>
      <p:ext uri="{BB962C8B-B14F-4D97-AF65-F5344CB8AC3E}">
        <p14:creationId xmlns:p14="http://schemas.microsoft.com/office/powerpoint/2010/main" val="144944215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011F7-2E95-47F2-383E-6DA9674E52E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C251FB3A-838B-9C2E-0960-F12D4F2B4F0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15C2BF0-24B9-1EF5-AAE8-D188FBFA7041}"/>
              </a:ext>
            </a:extLst>
          </p:cNvPr>
          <p:cNvSpPr>
            <a:spLocks noGrp="1"/>
          </p:cNvSpPr>
          <p:nvPr>
            <p:ph type="dt" sz="half" idx="10"/>
          </p:nvPr>
        </p:nvSpPr>
        <p:spPr/>
        <p:txBody>
          <a:bodyPr/>
          <a:lstStyle/>
          <a:p>
            <a:fld id="{62B71902-8DC6-4795-807F-09C56F185D2D}" type="datetimeFigureOut">
              <a:rPr lang="en-GB" smtClean="0"/>
              <a:t>22/07/2026</a:t>
            </a:fld>
            <a:endParaRPr lang="en-GB"/>
          </a:p>
        </p:txBody>
      </p:sp>
      <p:sp>
        <p:nvSpPr>
          <p:cNvPr id="5" name="Footer Placeholder 4">
            <a:extLst>
              <a:ext uri="{FF2B5EF4-FFF2-40B4-BE49-F238E27FC236}">
                <a16:creationId xmlns:a16="http://schemas.microsoft.com/office/drawing/2014/main" id="{5908FA8A-079A-9C52-31B0-D7B44E080C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4665BC-B172-67FF-123B-3B2293DFF1E2}"/>
              </a:ext>
            </a:extLst>
          </p:cNvPr>
          <p:cNvSpPr>
            <a:spLocks noGrp="1"/>
          </p:cNvSpPr>
          <p:nvPr>
            <p:ph type="sldNum" sz="quarter" idx="12"/>
          </p:nvPr>
        </p:nvSpPr>
        <p:spPr/>
        <p:txBody>
          <a:bodyPr/>
          <a:lstStyle/>
          <a:p>
            <a:fld id="{D7023132-FFBC-4C52-B6C3-D887A301634C}" type="slidenum">
              <a:rPr lang="en-GB" smtClean="0"/>
              <a:t>‹#›</a:t>
            </a:fld>
            <a:endParaRPr lang="en-GB"/>
          </a:p>
        </p:txBody>
      </p:sp>
    </p:spTree>
    <p:extLst>
      <p:ext uri="{BB962C8B-B14F-4D97-AF65-F5344CB8AC3E}">
        <p14:creationId xmlns:p14="http://schemas.microsoft.com/office/powerpoint/2010/main" val="11793099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A9417-3B6D-59F3-AEE2-3CAC6025FFE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B8CB8CF-CC46-045E-A16A-AA47096D854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F857B46-5885-E9EE-C01A-2605A150C19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E93A431-BB27-15D0-E80D-F0CFEADCA81B}"/>
              </a:ext>
            </a:extLst>
          </p:cNvPr>
          <p:cNvSpPr>
            <a:spLocks noGrp="1"/>
          </p:cNvSpPr>
          <p:nvPr>
            <p:ph type="dt" sz="half" idx="10"/>
          </p:nvPr>
        </p:nvSpPr>
        <p:spPr/>
        <p:txBody>
          <a:bodyPr/>
          <a:lstStyle/>
          <a:p>
            <a:fld id="{62B71902-8DC6-4795-807F-09C56F185D2D}" type="datetimeFigureOut">
              <a:rPr lang="en-GB" smtClean="0"/>
              <a:t>22/07/2026</a:t>
            </a:fld>
            <a:endParaRPr lang="en-GB"/>
          </a:p>
        </p:txBody>
      </p:sp>
      <p:sp>
        <p:nvSpPr>
          <p:cNvPr id="6" name="Footer Placeholder 5">
            <a:extLst>
              <a:ext uri="{FF2B5EF4-FFF2-40B4-BE49-F238E27FC236}">
                <a16:creationId xmlns:a16="http://schemas.microsoft.com/office/drawing/2014/main" id="{77803D04-80F0-1D0C-0766-77242A05D3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374328B-AAFF-A31E-726A-4C27EFD18DA9}"/>
              </a:ext>
            </a:extLst>
          </p:cNvPr>
          <p:cNvSpPr>
            <a:spLocks noGrp="1"/>
          </p:cNvSpPr>
          <p:nvPr>
            <p:ph type="sldNum" sz="quarter" idx="12"/>
          </p:nvPr>
        </p:nvSpPr>
        <p:spPr/>
        <p:txBody>
          <a:bodyPr/>
          <a:lstStyle/>
          <a:p>
            <a:fld id="{D7023132-FFBC-4C52-B6C3-D887A301634C}" type="slidenum">
              <a:rPr lang="en-GB" smtClean="0"/>
              <a:t>‹#›</a:t>
            </a:fld>
            <a:endParaRPr lang="en-GB"/>
          </a:p>
        </p:txBody>
      </p:sp>
    </p:spTree>
    <p:extLst>
      <p:ext uri="{BB962C8B-B14F-4D97-AF65-F5344CB8AC3E}">
        <p14:creationId xmlns:p14="http://schemas.microsoft.com/office/powerpoint/2010/main" val="36557116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020AD-1D04-A225-2C05-F871DC2E6A3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38FB6316-F033-EFF6-AEC2-9D43CD9805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8ABA726-CF3C-CB61-389A-7357366C007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DB07174-AC0A-A9D7-4450-7260194E46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96FEF04-FD28-7652-B81B-B46013A1B25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49D122CF-2E73-BB96-AA94-D34186ACB9B1}"/>
              </a:ext>
            </a:extLst>
          </p:cNvPr>
          <p:cNvSpPr>
            <a:spLocks noGrp="1"/>
          </p:cNvSpPr>
          <p:nvPr>
            <p:ph type="dt" sz="half" idx="10"/>
          </p:nvPr>
        </p:nvSpPr>
        <p:spPr/>
        <p:txBody>
          <a:bodyPr/>
          <a:lstStyle/>
          <a:p>
            <a:fld id="{62B71902-8DC6-4795-807F-09C56F185D2D}" type="datetimeFigureOut">
              <a:rPr lang="en-GB" smtClean="0"/>
              <a:t>22/07/2026</a:t>
            </a:fld>
            <a:endParaRPr lang="en-GB"/>
          </a:p>
        </p:txBody>
      </p:sp>
      <p:sp>
        <p:nvSpPr>
          <p:cNvPr id="8" name="Footer Placeholder 7">
            <a:extLst>
              <a:ext uri="{FF2B5EF4-FFF2-40B4-BE49-F238E27FC236}">
                <a16:creationId xmlns:a16="http://schemas.microsoft.com/office/drawing/2014/main" id="{6BDB1123-0A35-2FB4-9920-E61E633A037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8B9C8E5-7363-02E5-8919-BB60959954EA}"/>
              </a:ext>
            </a:extLst>
          </p:cNvPr>
          <p:cNvSpPr>
            <a:spLocks noGrp="1"/>
          </p:cNvSpPr>
          <p:nvPr>
            <p:ph type="sldNum" sz="quarter" idx="12"/>
          </p:nvPr>
        </p:nvSpPr>
        <p:spPr/>
        <p:txBody>
          <a:bodyPr/>
          <a:lstStyle/>
          <a:p>
            <a:fld id="{D7023132-FFBC-4C52-B6C3-D887A301634C}" type="slidenum">
              <a:rPr lang="en-GB" smtClean="0"/>
              <a:t>‹#›</a:t>
            </a:fld>
            <a:endParaRPr lang="en-GB"/>
          </a:p>
        </p:txBody>
      </p:sp>
    </p:spTree>
    <p:extLst>
      <p:ext uri="{BB962C8B-B14F-4D97-AF65-F5344CB8AC3E}">
        <p14:creationId xmlns:p14="http://schemas.microsoft.com/office/powerpoint/2010/main" val="14217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pic>
        <p:nvPicPr>
          <p:cNvPr id="8" name="Picture 7" descr="A black background with a blue surface&#10;&#10;Description automatically generated">
            <a:extLst>
              <a:ext uri="{FF2B5EF4-FFF2-40B4-BE49-F238E27FC236}">
                <a16:creationId xmlns:a16="http://schemas.microsoft.com/office/drawing/2014/main" id="{0544F10C-4CF2-5A1F-34D3-E36DC742A7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Text Placeholder 2">
            <a:extLst>
              <a:ext uri="{FF2B5EF4-FFF2-40B4-BE49-F238E27FC236}">
                <a16:creationId xmlns:a16="http://schemas.microsoft.com/office/drawing/2014/main" id="{B2DE72DE-B296-9E1C-1B3F-43D5E1FCD8A0}"/>
              </a:ext>
            </a:extLst>
          </p:cNvPr>
          <p:cNvSpPr>
            <a:spLocks noGrp="1"/>
          </p:cNvSpPr>
          <p:nvPr>
            <p:ph idx="1"/>
          </p:nvPr>
        </p:nvSpPr>
        <p:spPr>
          <a:xfrm>
            <a:off x="583368" y="2396154"/>
            <a:ext cx="6812751" cy="36298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6">
            <a:extLst>
              <a:ext uri="{FF2B5EF4-FFF2-40B4-BE49-F238E27FC236}">
                <a16:creationId xmlns:a16="http://schemas.microsoft.com/office/drawing/2014/main" id="{E7294A03-54B8-BE74-C099-6D47E4C6CA07}"/>
              </a:ext>
            </a:extLst>
          </p:cNvPr>
          <p:cNvSpPr>
            <a:spLocks noGrp="1"/>
          </p:cNvSpPr>
          <p:nvPr>
            <p:ph type="title"/>
          </p:nvPr>
        </p:nvSpPr>
        <p:spPr>
          <a:xfrm>
            <a:off x="583366" y="669057"/>
            <a:ext cx="5512634" cy="1325563"/>
          </a:xfrm>
        </p:spPr>
        <p:txBody>
          <a:bodyPr/>
          <a:lstStyle>
            <a:lvl1pPr marL="0" marR="0" indent="0" algn="l" defTabSz="914400" rtl="0" eaLnBrk="1" fontAlgn="auto" latinLnBrk="0" hangingPunct="1">
              <a:lnSpc>
                <a:spcPct val="90000"/>
              </a:lnSpc>
              <a:spcBef>
                <a:spcPct val="0"/>
              </a:spcBef>
              <a:spcAft>
                <a:spcPts val="0"/>
              </a:spcAft>
              <a:buClrTx/>
              <a:buSzTx/>
              <a:buFontTx/>
              <a:buNone/>
              <a:tabLst/>
              <a:defRPr b="1" i="0">
                <a:latin typeface="Prodigy Sans ExtraBold" pitchFamily="2" charset="77"/>
              </a:defRPr>
            </a:lvl1pPr>
          </a:lstStyle>
          <a:p>
            <a:r>
              <a:rPr kumimoji="0" lang="en-GB" sz="4400" b="0" i="0" u="none" strike="noStrike" kern="1200" cap="none" spc="0" normalizeH="0" baseline="0" noProof="0">
                <a:ln>
                  <a:noFill/>
                </a:ln>
                <a:solidFill>
                  <a:srgbClr val="32364D"/>
                </a:solidFill>
                <a:effectLst/>
                <a:uLnTx/>
                <a:uFillTx/>
                <a:latin typeface="Prodigy Sans Black" pitchFamily="2" charset="77"/>
                <a:ea typeface="+mj-ea"/>
                <a:cs typeface="+mj-cs"/>
              </a:rPr>
              <a:t>Click to edit Master title style</a:t>
            </a:r>
            <a:endParaRPr lang="en-US"/>
          </a:p>
        </p:txBody>
      </p:sp>
      <p:pic>
        <p:nvPicPr>
          <p:cNvPr id="15" name="Picture 14" descr="A yellow and blue sign&#10;&#10;Description automatically generated">
            <a:extLst>
              <a:ext uri="{FF2B5EF4-FFF2-40B4-BE49-F238E27FC236}">
                <a16:creationId xmlns:a16="http://schemas.microsoft.com/office/drawing/2014/main" id="{C95A1E3A-CB62-B3DD-3C96-6AE181FC018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
        <p:nvSpPr>
          <p:cNvPr id="2" name="Oval 1">
            <a:extLst>
              <a:ext uri="{FF2B5EF4-FFF2-40B4-BE49-F238E27FC236}">
                <a16:creationId xmlns:a16="http://schemas.microsoft.com/office/drawing/2014/main" id="{FB644B6C-E38B-F0F9-0B25-ABB8ACBE4D31}"/>
              </a:ext>
            </a:extLst>
          </p:cNvPr>
          <p:cNvSpPr/>
          <p:nvPr userDrawn="1"/>
        </p:nvSpPr>
        <p:spPr>
          <a:xfrm>
            <a:off x="7872948" y="2192941"/>
            <a:ext cx="3547503" cy="354750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D009C15E-5CCF-B3DB-2351-1BABC0A98B53}"/>
              </a:ext>
            </a:extLst>
          </p:cNvPr>
          <p:cNvSpPr>
            <a:spLocks noGrp="1"/>
          </p:cNvSpPr>
          <p:nvPr>
            <p:ph type="body" sz="quarter" idx="12" hasCustomPrompt="1"/>
          </p:nvPr>
        </p:nvSpPr>
        <p:spPr>
          <a:xfrm>
            <a:off x="8541434" y="3718818"/>
            <a:ext cx="2210529" cy="495748"/>
          </a:xfrm>
        </p:spPr>
        <p:txBody>
          <a:bodyPr>
            <a:noAutofit/>
          </a:bodyPr>
          <a:lstStyle>
            <a:lvl1pPr marL="0" indent="0" algn="ctr">
              <a:buNone/>
              <a:defRPr sz="3800" b="1" i="0">
                <a:solidFill>
                  <a:schemeClr val="accent1"/>
                </a:solidFill>
                <a:latin typeface="Prodigy Sans" pitchFamily="2" charset="77"/>
              </a:defRPr>
            </a:lvl1pPr>
          </a:lstStyle>
          <a:p>
            <a:pPr lvl="0"/>
            <a:r>
              <a:rPr lang="en-GB"/>
              <a:t>Quote</a:t>
            </a:r>
            <a:endParaRPr lang="en-US"/>
          </a:p>
        </p:txBody>
      </p:sp>
    </p:spTree>
    <p:extLst>
      <p:ext uri="{BB962C8B-B14F-4D97-AF65-F5344CB8AC3E}">
        <p14:creationId xmlns:p14="http://schemas.microsoft.com/office/powerpoint/2010/main" val="292843549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5F726-4C11-382A-FF0F-2B3A9B2AFC6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71FF7F87-B3C5-1FAD-E3E1-C4AA99FD90C7}"/>
              </a:ext>
            </a:extLst>
          </p:cNvPr>
          <p:cNvSpPr>
            <a:spLocks noGrp="1"/>
          </p:cNvSpPr>
          <p:nvPr>
            <p:ph type="dt" sz="half" idx="10"/>
          </p:nvPr>
        </p:nvSpPr>
        <p:spPr/>
        <p:txBody>
          <a:bodyPr/>
          <a:lstStyle/>
          <a:p>
            <a:fld id="{62B71902-8DC6-4795-807F-09C56F185D2D}" type="datetimeFigureOut">
              <a:rPr lang="en-GB" smtClean="0"/>
              <a:t>22/07/2026</a:t>
            </a:fld>
            <a:endParaRPr lang="en-GB"/>
          </a:p>
        </p:txBody>
      </p:sp>
      <p:sp>
        <p:nvSpPr>
          <p:cNvPr id="4" name="Footer Placeholder 3">
            <a:extLst>
              <a:ext uri="{FF2B5EF4-FFF2-40B4-BE49-F238E27FC236}">
                <a16:creationId xmlns:a16="http://schemas.microsoft.com/office/drawing/2014/main" id="{82A67E8A-0107-B6E0-7A9A-23D3EF9AC32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DA43367-F1A1-B5B4-8081-71682DBACCF6}"/>
              </a:ext>
            </a:extLst>
          </p:cNvPr>
          <p:cNvSpPr>
            <a:spLocks noGrp="1"/>
          </p:cNvSpPr>
          <p:nvPr>
            <p:ph type="sldNum" sz="quarter" idx="12"/>
          </p:nvPr>
        </p:nvSpPr>
        <p:spPr/>
        <p:txBody>
          <a:bodyPr/>
          <a:lstStyle/>
          <a:p>
            <a:fld id="{D7023132-FFBC-4C52-B6C3-D887A301634C}" type="slidenum">
              <a:rPr lang="en-GB" smtClean="0"/>
              <a:t>‹#›</a:t>
            </a:fld>
            <a:endParaRPr lang="en-GB"/>
          </a:p>
        </p:txBody>
      </p:sp>
    </p:spTree>
    <p:extLst>
      <p:ext uri="{BB962C8B-B14F-4D97-AF65-F5344CB8AC3E}">
        <p14:creationId xmlns:p14="http://schemas.microsoft.com/office/powerpoint/2010/main" val="410142965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EEE987-ADD3-9795-95F6-87C2DB73DC0F}"/>
              </a:ext>
            </a:extLst>
          </p:cNvPr>
          <p:cNvSpPr>
            <a:spLocks noGrp="1"/>
          </p:cNvSpPr>
          <p:nvPr>
            <p:ph type="dt" sz="half" idx="10"/>
          </p:nvPr>
        </p:nvSpPr>
        <p:spPr/>
        <p:txBody>
          <a:bodyPr/>
          <a:lstStyle/>
          <a:p>
            <a:fld id="{62B71902-8DC6-4795-807F-09C56F185D2D}" type="datetimeFigureOut">
              <a:rPr lang="en-GB" smtClean="0"/>
              <a:t>22/07/2026</a:t>
            </a:fld>
            <a:endParaRPr lang="en-GB"/>
          </a:p>
        </p:txBody>
      </p:sp>
      <p:sp>
        <p:nvSpPr>
          <p:cNvPr id="3" name="Footer Placeholder 2">
            <a:extLst>
              <a:ext uri="{FF2B5EF4-FFF2-40B4-BE49-F238E27FC236}">
                <a16:creationId xmlns:a16="http://schemas.microsoft.com/office/drawing/2014/main" id="{821BBED6-A045-5F7C-6E9F-AA5AD86C612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AAA66AD-C3E6-4DFC-076D-C7FE6AA9B03F}"/>
              </a:ext>
            </a:extLst>
          </p:cNvPr>
          <p:cNvSpPr>
            <a:spLocks noGrp="1"/>
          </p:cNvSpPr>
          <p:nvPr>
            <p:ph type="sldNum" sz="quarter" idx="12"/>
          </p:nvPr>
        </p:nvSpPr>
        <p:spPr/>
        <p:txBody>
          <a:bodyPr/>
          <a:lstStyle/>
          <a:p>
            <a:fld id="{D7023132-FFBC-4C52-B6C3-D887A301634C}" type="slidenum">
              <a:rPr lang="en-GB" smtClean="0"/>
              <a:t>‹#›</a:t>
            </a:fld>
            <a:endParaRPr lang="en-GB"/>
          </a:p>
        </p:txBody>
      </p:sp>
    </p:spTree>
    <p:extLst>
      <p:ext uri="{BB962C8B-B14F-4D97-AF65-F5344CB8AC3E}">
        <p14:creationId xmlns:p14="http://schemas.microsoft.com/office/powerpoint/2010/main" val="66176462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D108D-BB13-EDD1-72A4-A903538C489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B7BBE4C-4F38-8B82-0217-ECB118CFEB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A7D8201D-3926-7C05-0079-2C6663BEB8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21FD656-CDCE-A82E-E823-8802236593E9}"/>
              </a:ext>
            </a:extLst>
          </p:cNvPr>
          <p:cNvSpPr>
            <a:spLocks noGrp="1"/>
          </p:cNvSpPr>
          <p:nvPr>
            <p:ph type="dt" sz="half" idx="10"/>
          </p:nvPr>
        </p:nvSpPr>
        <p:spPr/>
        <p:txBody>
          <a:bodyPr/>
          <a:lstStyle/>
          <a:p>
            <a:fld id="{62B71902-8DC6-4795-807F-09C56F185D2D}" type="datetimeFigureOut">
              <a:rPr lang="en-GB" smtClean="0"/>
              <a:t>22/07/2026</a:t>
            </a:fld>
            <a:endParaRPr lang="en-GB"/>
          </a:p>
        </p:txBody>
      </p:sp>
      <p:sp>
        <p:nvSpPr>
          <p:cNvPr id="6" name="Footer Placeholder 5">
            <a:extLst>
              <a:ext uri="{FF2B5EF4-FFF2-40B4-BE49-F238E27FC236}">
                <a16:creationId xmlns:a16="http://schemas.microsoft.com/office/drawing/2014/main" id="{D65987AB-7F37-47F8-8FB0-701EA860125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4320CB-983E-9F1C-6A73-D300B1B9B9C3}"/>
              </a:ext>
            </a:extLst>
          </p:cNvPr>
          <p:cNvSpPr>
            <a:spLocks noGrp="1"/>
          </p:cNvSpPr>
          <p:nvPr>
            <p:ph type="sldNum" sz="quarter" idx="12"/>
          </p:nvPr>
        </p:nvSpPr>
        <p:spPr/>
        <p:txBody>
          <a:bodyPr/>
          <a:lstStyle/>
          <a:p>
            <a:fld id="{D7023132-FFBC-4C52-B6C3-D887A301634C}" type="slidenum">
              <a:rPr lang="en-GB" smtClean="0"/>
              <a:t>‹#›</a:t>
            </a:fld>
            <a:endParaRPr lang="en-GB"/>
          </a:p>
        </p:txBody>
      </p:sp>
    </p:spTree>
    <p:extLst>
      <p:ext uri="{BB962C8B-B14F-4D97-AF65-F5344CB8AC3E}">
        <p14:creationId xmlns:p14="http://schemas.microsoft.com/office/powerpoint/2010/main" val="65106401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27A1D-1C85-7AFD-753D-60EE70FFBE0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20BFD0C6-E3AA-DBC3-DE9B-64BB78D227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9F46983-1526-9991-A575-722E974BEE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EC10C6A-8474-A789-5A97-5D9BF67597B0}"/>
              </a:ext>
            </a:extLst>
          </p:cNvPr>
          <p:cNvSpPr>
            <a:spLocks noGrp="1"/>
          </p:cNvSpPr>
          <p:nvPr>
            <p:ph type="dt" sz="half" idx="10"/>
          </p:nvPr>
        </p:nvSpPr>
        <p:spPr/>
        <p:txBody>
          <a:bodyPr/>
          <a:lstStyle/>
          <a:p>
            <a:fld id="{62B71902-8DC6-4795-807F-09C56F185D2D}" type="datetimeFigureOut">
              <a:rPr lang="en-GB" smtClean="0"/>
              <a:t>22/07/2026</a:t>
            </a:fld>
            <a:endParaRPr lang="en-GB"/>
          </a:p>
        </p:txBody>
      </p:sp>
      <p:sp>
        <p:nvSpPr>
          <p:cNvPr id="6" name="Footer Placeholder 5">
            <a:extLst>
              <a:ext uri="{FF2B5EF4-FFF2-40B4-BE49-F238E27FC236}">
                <a16:creationId xmlns:a16="http://schemas.microsoft.com/office/drawing/2014/main" id="{2929E3DF-DCDA-5580-62D7-1A4B8CA43B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097F07-365B-9549-B4F8-A0CDDFA42F18}"/>
              </a:ext>
            </a:extLst>
          </p:cNvPr>
          <p:cNvSpPr>
            <a:spLocks noGrp="1"/>
          </p:cNvSpPr>
          <p:nvPr>
            <p:ph type="sldNum" sz="quarter" idx="12"/>
          </p:nvPr>
        </p:nvSpPr>
        <p:spPr/>
        <p:txBody>
          <a:bodyPr/>
          <a:lstStyle/>
          <a:p>
            <a:fld id="{D7023132-FFBC-4C52-B6C3-D887A301634C}" type="slidenum">
              <a:rPr lang="en-GB" smtClean="0"/>
              <a:t>‹#›</a:t>
            </a:fld>
            <a:endParaRPr lang="en-GB"/>
          </a:p>
        </p:txBody>
      </p:sp>
    </p:spTree>
    <p:extLst>
      <p:ext uri="{BB962C8B-B14F-4D97-AF65-F5344CB8AC3E}">
        <p14:creationId xmlns:p14="http://schemas.microsoft.com/office/powerpoint/2010/main" val="30658508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00DC0-1334-642E-5267-5D299662F5E5}"/>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5E36A82-90D1-6B27-0D14-F8345755C68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9887141-940E-D772-2DF5-EF1E6116CDEB}"/>
              </a:ext>
            </a:extLst>
          </p:cNvPr>
          <p:cNvSpPr>
            <a:spLocks noGrp="1"/>
          </p:cNvSpPr>
          <p:nvPr>
            <p:ph type="dt" sz="half" idx="10"/>
          </p:nvPr>
        </p:nvSpPr>
        <p:spPr/>
        <p:txBody>
          <a:bodyPr/>
          <a:lstStyle/>
          <a:p>
            <a:fld id="{62B71902-8DC6-4795-807F-09C56F185D2D}" type="datetimeFigureOut">
              <a:rPr lang="en-GB" smtClean="0"/>
              <a:t>22/07/2026</a:t>
            </a:fld>
            <a:endParaRPr lang="en-GB"/>
          </a:p>
        </p:txBody>
      </p:sp>
      <p:sp>
        <p:nvSpPr>
          <p:cNvPr id="5" name="Footer Placeholder 4">
            <a:extLst>
              <a:ext uri="{FF2B5EF4-FFF2-40B4-BE49-F238E27FC236}">
                <a16:creationId xmlns:a16="http://schemas.microsoft.com/office/drawing/2014/main" id="{EDEAE643-90B5-9622-D524-5D7DA3A136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76ECB9-9378-D289-CB5C-7C34B2CE48B2}"/>
              </a:ext>
            </a:extLst>
          </p:cNvPr>
          <p:cNvSpPr>
            <a:spLocks noGrp="1"/>
          </p:cNvSpPr>
          <p:nvPr>
            <p:ph type="sldNum" sz="quarter" idx="12"/>
          </p:nvPr>
        </p:nvSpPr>
        <p:spPr/>
        <p:txBody>
          <a:bodyPr/>
          <a:lstStyle/>
          <a:p>
            <a:fld id="{D7023132-FFBC-4C52-B6C3-D887A301634C}" type="slidenum">
              <a:rPr lang="en-GB" smtClean="0"/>
              <a:t>‹#›</a:t>
            </a:fld>
            <a:endParaRPr lang="en-GB"/>
          </a:p>
        </p:txBody>
      </p:sp>
    </p:spTree>
    <p:extLst>
      <p:ext uri="{BB962C8B-B14F-4D97-AF65-F5344CB8AC3E}">
        <p14:creationId xmlns:p14="http://schemas.microsoft.com/office/powerpoint/2010/main" val="87850358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7D8F77-37AF-7743-187D-161BF174289D}"/>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F55E3CF6-2F93-CBB0-E6FD-C035BB44C78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8B40E82-1AD4-847D-CFDB-7F4027F116F6}"/>
              </a:ext>
            </a:extLst>
          </p:cNvPr>
          <p:cNvSpPr>
            <a:spLocks noGrp="1"/>
          </p:cNvSpPr>
          <p:nvPr>
            <p:ph type="dt" sz="half" idx="10"/>
          </p:nvPr>
        </p:nvSpPr>
        <p:spPr/>
        <p:txBody>
          <a:bodyPr/>
          <a:lstStyle/>
          <a:p>
            <a:fld id="{62B71902-8DC6-4795-807F-09C56F185D2D}" type="datetimeFigureOut">
              <a:rPr lang="en-GB" smtClean="0"/>
              <a:t>22/07/2026</a:t>
            </a:fld>
            <a:endParaRPr lang="en-GB"/>
          </a:p>
        </p:txBody>
      </p:sp>
      <p:sp>
        <p:nvSpPr>
          <p:cNvPr id="5" name="Footer Placeholder 4">
            <a:extLst>
              <a:ext uri="{FF2B5EF4-FFF2-40B4-BE49-F238E27FC236}">
                <a16:creationId xmlns:a16="http://schemas.microsoft.com/office/drawing/2014/main" id="{73792281-8F50-DAD3-42F6-AF26ECD44D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03B4D1-E603-BE7D-AE2F-DBD72F9DE7CD}"/>
              </a:ext>
            </a:extLst>
          </p:cNvPr>
          <p:cNvSpPr>
            <a:spLocks noGrp="1"/>
          </p:cNvSpPr>
          <p:nvPr>
            <p:ph type="sldNum" sz="quarter" idx="12"/>
          </p:nvPr>
        </p:nvSpPr>
        <p:spPr/>
        <p:txBody>
          <a:bodyPr/>
          <a:lstStyle/>
          <a:p>
            <a:fld id="{D7023132-FFBC-4C52-B6C3-D887A301634C}" type="slidenum">
              <a:rPr lang="en-GB" smtClean="0"/>
              <a:t>‹#›</a:t>
            </a:fld>
            <a:endParaRPr lang="en-GB"/>
          </a:p>
        </p:txBody>
      </p:sp>
    </p:spTree>
    <p:extLst>
      <p:ext uri="{BB962C8B-B14F-4D97-AF65-F5344CB8AC3E}">
        <p14:creationId xmlns:p14="http://schemas.microsoft.com/office/powerpoint/2010/main" val="181217386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8029814" y="512011"/>
            <a:ext cx="3628786" cy="1259920"/>
          </a:xfrm>
        </p:spPr>
        <p:txBody>
          <a:bodyPr anchor="b"/>
          <a:lstStyle/>
          <a:p>
            <a:r>
              <a:rPr lang="en-US"/>
              <a:t>Click to edit Master title style</a:t>
            </a:r>
          </a:p>
        </p:txBody>
      </p:sp>
      <p:sp>
        <p:nvSpPr>
          <p:cNvPr id="10" name="Picture Placeholder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3400" y="533399"/>
            <a:ext cx="7086600" cy="5791199"/>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8043065" y="2170611"/>
            <a:ext cx="3628786" cy="416237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a:xfrm>
            <a:off x="8029813" y="6426091"/>
            <a:ext cx="3144025" cy="365125"/>
          </a:xfrm>
        </p:spPr>
        <p:txBody>
          <a:bodyPr/>
          <a:lstStyle/>
          <a:p>
            <a:fld id="{A2E4BA8A-8D99-4942-A6AE-3429BB81C9B0}" type="datetime1">
              <a:rPr lang="en-US" smtClean="0"/>
              <a:t>7/22/2026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89C51D6-8120-DE83-0A77-B4C479640664}"/>
              </a:ext>
            </a:extLst>
          </p:cNvPr>
          <p:cNvCxnSpPr>
            <a:cxnSpLocks/>
          </p:cNvCxnSpPr>
          <p:nvPr/>
        </p:nvCxnSpPr>
        <p:spPr>
          <a:xfrm>
            <a:off x="8153400" y="1892587"/>
            <a:ext cx="350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1921297"/>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Title and Content slide ">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546" y="1361856"/>
            <a:ext cx="10956797" cy="469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4" name="Footer Placeholder 3">
            <a:extLst>
              <a:ext uri="{FF2B5EF4-FFF2-40B4-BE49-F238E27FC236}">
                <a16:creationId xmlns:a16="http://schemas.microsoft.com/office/drawing/2014/main" id="{E763F045-6FE1-4010-B19A-965F3782071A}"/>
              </a:ext>
            </a:extLst>
          </p:cNvPr>
          <p:cNvSpPr>
            <a:spLocks noGrp="1"/>
          </p:cNvSpPr>
          <p:nvPr>
            <p:ph type="ftr" sz="quarter" idx="10"/>
          </p:nvPr>
        </p:nvSpPr>
        <p:spPr/>
        <p:txBody>
          <a:bodyPr/>
          <a:lstStyle/>
          <a:p>
            <a:r>
              <a:rPr lang="en-GB"/>
              <a:t>OFFICIAL-SENSITIVE - Not for onward sharing</a:t>
            </a:r>
            <a:endParaRPr lang="en-US"/>
          </a:p>
        </p:txBody>
      </p:sp>
      <p:sp>
        <p:nvSpPr>
          <p:cNvPr id="5" name="Slide Number Placeholder 4">
            <a:extLst>
              <a:ext uri="{FF2B5EF4-FFF2-40B4-BE49-F238E27FC236}">
                <a16:creationId xmlns:a16="http://schemas.microsoft.com/office/drawing/2014/main" id="{9980D8CA-E46C-483D-8651-178424FBAAFC}"/>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37347243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290C33-4E3D-48B5-9792-BE113CB1BE3A}"/>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ctrTitle"/>
          </p:nvPr>
        </p:nvSpPr>
        <p:spPr>
          <a:xfrm>
            <a:off x="676867" y="1754910"/>
            <a:ext cx="7296081" cy="1357746"/>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US" noProof="0"/>
              <a:t>Click to edit Master title style</a:t>
            </a:r>
            <a:endParaRPr lang="en-GB" noProof="0"/>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76867" y="6253382"/>
            <a:ext cx="3229663" cy="374650"/>
          </a:xfrm>
        </p:spPr>
        <p:txBody>
          <a:bodyPr lIns="0" tIns="0" rIns="0" bIns="0">
            <a:noAutofit/>
          </a:bodyPr>
          <a:lstStyle>
            <a:lvl1pPr marL="0" indent="0" algn="l">
              <a:buNone/>
              <a:defRPr sz="1200">
                <a:solidFill>
                  <a:schemeClr val="tx1"/>
                </a:solidFill>
              </a:defRPr>
            </a:lvl1pPr>
            <a:lvl5pPr marL="744101" indent="0" algn="l">
              <a:buNone/>
              <a:defRPr/>
            </a:lvl5pPr>
          </a:lstStyle>
          <a:p>
            <a:pPr lvl="0"/>
            <a:r>
              <a:rPr lang="en-GB"/>
              <a:t>Month </a:t>
            </a:r>
            <a:r>
              <a:rPr lang="en-GB" noProof="0"/>
              <a:t>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p:nvPr>
        </p:nvSpPr>
        <p:spPr>
          <a:xfrm>
            <a:off x="676867" y="3191521"/>
            <a:ext cx="7296081" cy="857250"/>
          </a:xfrm>
        </p:spPr>
        <p:txBody>
          <a:bodyPr lIns="0" tIns="0" rIns="0" bIns="0">
            <a:noAutofit/>
          </a:bodyPr>
          <a:lstStyle>
            <a:lvl1pPr>
              <a:defRPr sz="3200" b="0">
                <a:solidFill>
                  <a:schemeClr val="tx1"/>
                </a:solidFill>
              </a:defRPr>
            </a:lvl1pPr>
          </a:lstStyle>
          <a:p>
            <a:pPr lvl="0"/>
            <a:r>
              <a:rPr lang="en-US" noProof="0"/>
              <a:t>Click to edit Master text styles</a:t>
            </a:r>
          </a:p>
        </p:txBody>
      </p:sp>
    </p:spTree>
    <p:extLst>
      <p:ext uri="{BB962C8B-B14F-4D97-AF65-F5344CB8AC3E}">
        <p14:creationId xmlns:p14="http://schemas.microsoft.com/office/powerpoint/2010/main" val="282630690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290C33-4E3D-48B5-9792-BE113CB1BE3A}"/>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ctrTitle"/>
          </p:nvPr>
        </p:nvSpPr>
        <p:spPr>
          <a:xfrm>
            <a:off x="676867" y="1754910"/>
            <a:ext cx="7296081" cy="1357746"/>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US" noProof="0"/>
              <a:t>Click to edit Master title style</a:t>
            </a:r>
            <a:endParaRPr lang="en-GB" noProof="0"/>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76867" y="6253382"/>
            <a:ext cx="3229663" cy="374650"/>
          </a:xfrm>
        </p:spPr>
        <p:txBody>
          <a:bodyPr lIns="0" tIns="0" rIns="0" bIns="0">
            <a:noAutofit/>
          </a:bodyPr>
          <a:lstStyle>
            <a:lvl1pPr marL="0" indent="0" algn="l">
              <a:buNone/>
              <a:defRPr sz="1200">
                <a:solidFill>
                  <a:schemeClr val="tx1"/>
                </a:solidFill>
              </a:defRPr>
            </a:lvl1pPr>
            <a:lvl5pPr marL="744101" indent="0" algn="l">
              <a:buNone/>
              <a:defRPr/>
            </a:lvl5pPr>
          </a:lstStyle>
          <a:p>
            <a:pPr lvl="0"/>
            <a:r>
              <a:rPr lang="en-GB"/>
              <a:t>Month </a:t>
            </a:r>
            <a:r>
              <a:rPr lang="en-GB" noProof="0"/>
              <a:t>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p:nvPr>
        </p:nvSpPr>
        <p:spPr>
          <a:xfrm>
            <a:off x="676867" y="3191521"/>
            <a:ext cx="7296081" cy="857250"/>
          </a:xfrm>
        </p:spPr>
        <p:txBody>
          <a:bodyPr lIns="0" tIns="0" rIns="0" bIns="0">
            <a:noAutofit/>
          </a:bodyPr>
          <a:lstStyle>
            <a:lvl1pPr>
              <a:defRPr sz="3200" b="0">
                <a:solidFill>
                  <a:schemeClr val="tx1"/>
                </a:solidFill>
              </a:defRPr>
            </a:lvl1pPr>
          </a:lstStyle>
          <a:p>
            <a:pPr lvl="0"/>
            <a:r>
              <a:rPr lang="en-US" noProof="0"/>
              <a:t>Click to edit Master text styles</a:t>
            </a:r>
          </a:p>
        </p:txBody>
      </p:sp>
    </p:spTree>
    <p:extLst>
      <p:ext uri="{BB962C8B-B14F-4D97-AF65-F5344CB8AC3E}">
        <p14:creationId xmlns:p14="http://schemas.microsoft.com/office/powerpoint/2010/main" val="407134989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2.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3.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theme" Target="../theme/theme4.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theme" Target="../theme/theme5.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5" Type="http://schemas.openxmlformats.org/officeDocument/2006/relationships/slideLayout" Target="../slideLayouts/slideLayout103.xml"/><Relationship Id="rId10" Type="http://schemas.openxmlformats.org/officeDocument/2006/relationships/theme" Target="../theme/theme6.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5" Type="http://schemas.openxmlformats.org/officeDocument/2006/relationships/theme" Target="../theme/theme7.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5" Type="http://schemas.openxmlformats.org/officeDocument/2006/relationships/slideLayout" Target="../slideLayouts/slideLayout126.xml"/><Relationship Id="rId4" Type="http://schemas.openxmlformats.org/officeDocument/2006/relationships/slideLayout" Target="../slideLayouts/slideLayout1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855569-F3EE-E1B9-D30C-41F36EE0213B}"/>
              </a:ext>
            </a:extLst>
          </p:cNvPr>
          <p:cNvSpPr>
            <a:spLocks noGrp="1"/>
          </p:cNvSpPr>
          <p:nvPr>
            <p:ph type="title"/>
          </p:nvPr>
        </p:nvSpPr>
        <p:spPr>
          <a:xfrm>
            <a:off x="838199" y="365125"/>
            <a:ext cx="9846734"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01486D7-D485-2D9E-1FA6-BD384643F9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94511822"/>
      </p:ext>
    </p:extLst>
  </p:cSld>
  <p:clrMap bg1="lt1" tx1="dk1" bg2="lt2" tx2="dk2" accent1="accent1" accent2="accent2" accent3="accent3" accent4="accent4" accent5="accent5" accent6="accent6" hlink="hlink" folHlink="folHlink"/>
  <p:sldLayoutIdLst>
    <p:sldLayoutId id="2147483649" r:id="rId1"/>
    <p:sldLayoutId id="2147483709" r:id="rId2"/>
    <p:sldLayoutId id="2147483662" r:id="rId3"/>
    <p:sldLayoutId id="2147483663" r:id="rId4"/>
    <p:sldLayoutId id="2147483681" r:id="rId5"/>
    <p:sldLayoutId id="2147483714" r:id="rId6"/>
    <p:sldLayoutId id="2147483669" r:id="rId7"/>
    <p:sldLayoutId id="2147483650" r:id="rId8"/>
    <p:sldLayoutId id="2147483715" r:id="rId9"/>
    <p:sldLayoutId id="2147483680" r:id="rId10"/>
    <p:sldLayoutId id="2147483678" r:id="rId11"/>
    <p:sldLayoutId id="2147483711" r:id="rId12"/>
    <p:sldLayoutId id="2147483651" r:id="rId13"/>
    <p:sldLayoutId id="2147483703" r:id="rId14"/>
    <p:sldLayoutId id="2147483701" r:id="rId15"/>
    <p:sldLayoutId id="2147483716" r:id="rId16"/>
    <p:sldLayoutId id="2147483718" r:id="rId17"/>
    <p:sldLayoutId id="2147483720" r:id="rId18"/>
    <p:sldLayoutId id="2147483727" r:id="rId19"/>
    <p:sldLayoutId id="2147483737" r:id="rId20"/>
    <p:sldLayoutId id="2147483739" r:id="rId21"/>
    <p:sldLayoutId id="2147483741" r:id="rId22"/>
    <p:sldLayoutId id="2147483743" r:id="rId23"/>
    <p:sldLayoutId id="2147483744" r:id="rId24"/>
    <p:sldLayoutId id="2147483745" r:id="rId25"/>
    <p:sldLayoutId id="2147483746" r:id="rId26"/>
    <p:sldLayoutId id="2147483747" r:id="rId27"/>
    <p:sldLayoutId id="2147483748" r:id="rId28"/>
    <p:sldLayoutId id="2147483749" r:id="rId29"/>
    <p:sldLayoutId id="2147483750" r:id="rId30"/>
    <p:sldLayoutId id="2147483751" r:id="rId31"/>
    <p:sldLayoutId id="2147483752" r:id="rId32"/>
    <p:sldLayoutId id="2147483753" r:id="rId33"/>
    <p:sldLayoutId id="2147483754" r:id="rId34"/>
    <p:sldLayoutId id="2147483755" r:id="rId35"/>
    <p:sldLayoutId id="2147483756" r:id="rId36"/>
    <p:sldLayoutId id="2147483757" r:id="rId37"/>
    <p:sldLayoutId id="2147483761" r:id="rId38"/>
  </p:sldLayoutIdLst>
  <p:txStyles>
    <p:titleStyle>
      <a:lvl1pPr algn="l" defTabSz="914400" rtl="0" eaLnBrk="1" latinLnBrk="0" hangingPunct="1">
        <a:lnSpc>
          <a:spcPct val="90000"/>
        </a:lnSpc>
        <a:spcBef>
          <a:spcPct val="0"/>
        </a:spcBef>
        <a:buNone/>
        <a:defRPr sz="4400" b="0" i="0" kern="1200" baseline="0">
          <a:solidFill>
            <a:schemeClr val="tx2"/>
          </a:solidFill>
          <a:latin typeface="Prodigy Sans Black"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2"/>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2"/>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2"/>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6034" y="541508"/>
            <a:ext cx="10663684" cy="512514"/>
          </a:xfrm>
          <a:prstGeom prst="rect">
            <a:avLst/>
          </a:prstGeom>
        </p:spPr>
        <p:txBody>
          <a:bodyPr vert="horz" lIns="0" tIns="0" rIns="0" bIns="0" rtlCol="0" anchor="t" anchorCtr="0">
            <a:noAutofit/>
          </a:bodyPr>
          <a:lstStyle/>
          <a:p>
            <a:endParaRPr lang="en-US"/>
          </a:p>
        </p:txBody>
      </p:sp>
      <p:sp>
        <p:nvSpPr>
          <p:cNvPr id="3" name="Text Placeholder 2"/>
          <p:cNvSpPr>
            <a:spLocks noGrp="1"/>
          </p:cNvSpPr>
          <p:nvPr>
            <p:ph type="body" idx="1"/>
          </p:nvPr>
        </p:nvSpPr>
        <p:spPr>
          <a:xfrm>
            <a:off x="787423" y="1417531"/>
            <a:ext cx="10642295" cy="4567344"/>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3"/>
          </p:nvPr>
        </p:nvSpPr>
        <p:spPr>
          <a:xfrm>
            <a:off x="774724" y="6241535"/>
            <a:ext cx="10154233" cy="365125"/>
          </a:xfrm>
          <a:prstGeom prst="rect">
            <a:avLst/>
          </a:prstGeom>
        </p:spPr>
        <p:txBody>
          <a:bodyPr vert="horz" lIns="0" tIns="0" rIns="0" bIns="0" rtlCol="0" anchor="t" anchorCtr="0">
            <a:noAutofit/>
          </a:bodyPr>
          <a:lstStyle>
            <a:lvl1pPr algn="l">
              <a:defRPr sz="1200" b="0">
                <a:solidFill>
                  <a:schemeClr val="tx1"/>
                </a:solidFill>
              </a:defRPr>
            </a:lvl1pPr>
          </a:lstStyle>
          <a:p>
            <a:r>
              <a:rPr lang="en-GB" noProof="0"/>
              <a:t>On the Insert ribbon select Header &amp; Footer to edit this holding text</a:t>
            </a:r>
          </a:p>
        </p:txBody>
      </p:sp>
      <p:sp>
        <p:nvSpPr>
          <p:cNvPr id="6" name="Slide Number Placeholder 5"/>
          <p:cNvSpPr>
            <a:spLocks noGrp="1"/>
          </p:cNvSpPr>
          <p:nvPr>
            <p:ph type="sldNum" sz="quarter" idx="4"/>
          </p:nvPr>
        </p:nvSpPr>
        <p:spPr>
          <a:xfrm>
            <a:off x="10679016" y="6241535"/>
            <a:ext cx="750701" cy="181491"/>
          </a:xfrm>
          <a:prstGeom prst="rect">
            <a:avLst/>
          </a:prstGeom>
        </p:spPr>
        <p:txBody>
          <a:bodyPr vert="horz" lIns="0" tIns="0" rIns="0" bIns="0" rtlCol="0" anchor="t" anchorCtr="0">
            <a:noAutofit/>
          </a:bodyPr>
          <a:lstStyle>
            <a:lvl1pPr algn="r">
              <a:defRPr lang="en-US" sz="1200" b="0" kern="1200" smtClean="0">
                <a:solidFill>
                  <a:srgbClr val="4D4D4D"/>
                </a:solidFill>
                <a:latin typeface="+mn-lt"/>
                <a:ea typeface="+mn-ea"/>
                <a:cs typeface="+mn-cs"/>
              </a:defRPr>
            </a:lvl1pPr>
          </a:lstStyle>
          <a:p>
            <a:fld id="{D74D8B4B-93CA-40C4-A67B-39E5EDB6BC1B}" type="slidenum">
              <a:rPr lang="en-GB" noProof="0" smtClean="0"/>
              <a:pPr/>
              <a:t>‹#›</a:t>
            </a:fld>
            <a:endParaRPr lang="en-GB" noProof="0"/>
          </a:p>
        </p:txBody>
      </p:sp>
    </p:spTree>
    <p:extLst>
      <p:ext uri="{BB962C8B-B14F-4D97-AF65-F5344CB8AC3E}">
        <p14:creationId xmlns:p14="http://schemas.microsoft.com/office/powerpoint/2010/main" val="1379089809"/>
      </p:ext>
    </p:extLst>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Lst>
  <p:hf hdr="0" dt="0"/>
  <p:txStyles>
    <p:titleStyle>
      <a:lvl1pPr algn="l" defTabSz="685783" rtl="0" eaLnBrk="1" latinLnBrk="0" hangingPunct="1">
        <a:lnSpc>
          <a:spcPct val="90000"/>
        </a:lnSpc>
        <a:spcBef>
          <a:spcPct val="0"/>
        </a:spcBef>
        <a:buNone/>
        <a:defRPr sz="2400" b="1" kern="1200">
          <a:solidFill>
            <a:srgbClr val="003764"/>
          </a:solidFill>
          <a:latin typeface="Arial" panose="020B0604020202020204" pitchFamily="34" charset="0"/>
          <a:ea typeface="+mj-ea"/>
          <a:cs typeface="Arial" panose="020B0604020202020204" pitchFamily="34" charset="0"/>
        </a:defRPr>
      </a:lvl1pPr>
    </p:titleStyle>
    <p:body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6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377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7/22/2026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058166359"/>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225" y="471455"/>
            <a:ext cx="9897255" cy="797305"/>
          </a:xfrm>
          <a:prstGeom prst="rect">
            <a:avLst/>
          </a:prstGeom>
        </p:spPr>
        <p:txBody>
          <a:bodyPr vert="horz" lIns="91440" tIns="45720" rIns="91440" bIns="45720" rtlCol="0" anchor="t" anchorCtr="0">
            <a:noAutofit/>
          </a:bodyPr>
          <a:lstStyle/>
          <a:p>
            <a:r>
              <a:rPr lang="en-US"/>
              <a:t>Click to edit Master title style</a:t>
            </a:r>
            <a:endParaRPr lang="en-GB"/>
          </a:p>
        </p:txBody>
      </p:sp>
      <p:sp>
        <p:nvSpPr>
          <p:cNvPr id="6" name="Slide Number Placeholder 5"/>
          <p:cNvSpPr>
            <a:spLocks noGrp="1"/>
          </p:cNvSpPr>
          <p:nvPr>
            <p:ph type="sldNum" sz="quarter" idx="4"/>
          </p:nvPr>
        </p:nvSpPr>
        <p:spPr>
          <a:xfrm>
            <a:off x="11113200" y="6386545"/>
            <a:ext cx="1080000" cy="365125"/>
          </a:xfrm>
          <a:prstGeom prst="rect">
            <a:avLst/>
          </a:prstGeom>
        </p:spPr>
        <p:txBody>
          <a:bodyPr vert="horz" lIns="91440" tIns="45720" rIns="91440" bIns="45720" rtlCol="0" anchor="ctr"/>
          <a:lstStyle>
            <a:lvl1pPr algn="ctr">
              <a:defRPr sz="1200" b="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5F4C8201-D8A8-417D-8A18-42E93E6C5D44}" type="slidenum">
              <a:rPr lang="en-GB" smtClean="0"/>
              <a:pPr/>
              <a:t>‹#›</a:t>
            </a:fld>
            <a:endParaRPr lang="en-GB"/>
          </a:p>
        </p:txBody>
      </p:sp>
      <p:sp>
        <p:nvSpPr>
          <p:cNvPr id="4" name="Text Placeholder 3">
            <a:extLst>
              <a:ext uri="{FF2B5EF4-FFF2-40B4-BE49-F238E27FC236}">
                <a16:creationId xmlns:a16="http://schemas.microsoft.com/office/drawing/2014/main" id="{CDD65F78-D398-CEDF-00DB-CBDA8F5AE58B}"/>
              </a:ext>
            </a:extLst>
          </p:cNvPr>
          <p:cNvSpPr>
            <a:spLocks noGrp="1"/>
          </p:cNvSpPr>
          <p:nvPr>
            <p:ph type="body" idx="1"/>
          </p:nvPr>
        </p:nvSpPr>
        <p:spPr>
          <a:xfrm>
            <a:off x="519224" y="1556792"/>
            <a:ext cx="9177176" cy="4706146"/>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Box 4">
            <a:extLst>
              <a:ext uri="{FF2B5EF4-FFF2-40B4-BE49-F238E27FC236}">
                <a16:creationId xmlns:a16="http://schemas.microsoft.com/office/drawing/2014/main" id="{F9757568-2B99-1049-C92D-6DE471BEF212}"/>
              </a:ext>
            </a:extLst>
          </p:cNvPr>
          <p:cNvSpPr txBox="1">
            <a:spLocks/>
          </p:cNvSpPr>
          <p:nvPr userDrawn="1">
            <p:extLst>
              <p:ext uri="{1162E1C5-73C7-4A58-AE30-91384D911F3F}">
                <p184:classification xmlns:p184="http://schemas.microsoft.com/office/powerpoint/2018/4/main" val="hdr"/>
              </p:ext>
            </p:extLst>
          </p:nvPr>
        </p:nvSpPr>
        <p:spPr>
          <a:xfrm>
            <a:off x="5575300" y="63500"/>
            <a:ext cx="1066800"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OFSTED USE ONLY</a:t>
            </a:r>
          </a:p>
        </p:txBody>
      </p:sp>
    </p:spTree>
    <p:extLst>
      <p:ext uri="{BB962C8B-B14F-4D97-AF65-F5344CB8AC3E}">
        <p14:creationId xmlns:p14="http://schemas.microsoft.com/office/powerpoint/2010/main" val="2523290833"/>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 id="2147483914" r:id="rId12"/>
    <p:sldLayoutId id="2147483915" r:id="rId13"/>
    <p:sldLayoutId id="2147483916" r:id="rId14"/>
    <p:sldLayoutId id="2147483917" r:id="rId15"/>
    <p:sldLayoutId id="2147483918" r:id="rId16"/>
    <p:sldLayoutId id="2147483919" r:id="rId17"/>
    <p:sldLayoutId id="2147483920" r:id="rId18"/>
    <p:sldLayoutId id="2147483921" r:id="rId19"/>
    <p:sldLayoutId id="2147483922" r:id="rId20"/>
    <p:sldLayoutId id="2147483923" r:id="rId21"/>
    <p:sldLayoutId id="2147483924" r:id="rId22"/>
    <p:sldLayoutId id="2147483925" r:id="rId23"/>
    <p:sldLayoutId id="2147483926" r:id="rId24"/>
  </p:sldLayoutIdLst>
  <p:hf hdr="0" dt="0"/>
  <p:txStyles>
    <p:titleStyle>
      <a:lvl1pPr algn="l" defTabSz="914400" rtl="0" eaLnBrk="1" latinLnBrk="0" hangingPunct="1">
        <a:lnSpc>
          <a:spcPct val="100000"/>
        </a:lnSpc>
        <a:spcBef>
          <a:spcPct val="0"/>
        </a:spcBef>
        <a:buNone/>
        <a:defRPr sz="3000" b="1" kern="1200">
          <a:solidFill>
            <a:srgbClr val="221E5B"/>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l" defTabSz="914400" rtl="0" eaLnBrk="1" latinLnBrk="0" hangingPunct="1">
        <a:lnSpc>
          <a:spcPct val="110000"/>
        </a:lnSpc>
        <a:spcBef>
          <a:spcPts val="0"/>
        </a:spcBef>
        <a:spcAft>
          <a:spcPts val="600"/>
        </a:spcAft>
        <a:buClrTx/>
        <a:buFont typeface="Arial" panose="020B0604020202020204" pitchFamily="34" charset="0"/>
        <a:buNone/>
        <a:defRPr lang="en-US" sz="20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252000" indent="-252000" algn="l" defTabSz="914400" rtl="0" eaLnBrk="1" latinLnBrk="0" hangingPunct="1">
        <a:lnSpc>
          <a:spcPct val="110000"/>
        </a:lnSpc>
        <a:spcBef>
          <a:spcPts val="0"/>
        </a:spcBef>
        <a:spcAft>
          <a:spcPts val="600"/>
        </a:spcAft>
        <a:buClr>
          <a:schemeClr val="accent1"/>
        </a:buClr>
        <a:buFont typeface="Arial" panose="020B0604020202020204" pitchFamily="34" charset="0"/>
        <a:buChar char="•"/>
        <a:defRPr lang="en-US" sz="20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504000" indent="-252000" algn="l" defTabSz="914400" rtl="0" eaLnBrk="1" latinLnBrk="0" hangingPunct="1">
        <a:lnSpc>
          <a:spcPct val="110000"/>
        </a:lnSpc>
        <a:spcBef>
          <a:spcPts val="0"/>
        </a:spcBef>
        <a:spcAft>
          <a:spcPts val="600"/>
        </a:spcAft>
        <a:buClr>
          <a:schemeClr val="accent1"/>
        </a:buClr>
        <a:buFont typeface="Arial" panose="020B0604020202020204" pitchFamily="34" charset="0"/>
        <a:buChar char="•"/>
        <a:defRPr lang="en-US" sz="20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756000" indent="-252000" algn="l" defTabSz="914400" rtl="0" eaLnBrk="1" latinLnBrk="0" hangingPunct="1">
        <a:lnSpc>
          <a:spcPct val="110000"/>
        </a:lnSpc>
        <a:spcBef>
          <a:spcPts val="0"/>
        </a:spcBef>
        <a:spcAft>
          <a:spcPts val="600"/>
        </a:spcAft>
        <a:buClr>
          <a:schemeClr val="accent1"/>
        </a:buClr>
        <a:buFont typeface="Arial" panose="020B0604020202020204" pitchFamily="34" charset="0"/>
        <a:buChar char="•"/>
        <a:defRPr lang="en-US" sz="20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008000" indent="-252000" algn="l" defTabSz="914400" rtl="0" eaLnBrk="1" latinLnBrk="0" hangingPunct="1">
        <a:lnSpc>
          <a:spcPct val="110000"/>
        </a:lnSpc>
        <a:spcBef>
          <a:spcPts val="0"/>
        </a:spcBef>
        <a:spcAft>
          <a:spcPts val="600"/>
        </a:spcAft>
        <a:buClr>
          <a:schemeClr val="accent1"/>
        </a:buClr>
        <a:buFont typeface="Arial" panose="020B0604020202020204" pitchFamily="34" charset="0"/>
        <a:buChar char="•"/>
        <a:defRPr lang="en-GB" sz="20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DB0919-AE05-4686-79BF-22D1FDCE64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C8FA413-AFD7-1563-73CD-89D59D2257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37871A2-A6EE-DE63-787B-18D15B8A9A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2B71902-8DC6-4795-807F-09C56F185D2D}" type="datetimeFigureOut">
              <a:rPr lang="en-GB" smtClean="0"/>
              <a:t>22/07/2026</a:t>
            </a:fld>
            <a:endParaRPr lang="en-GB"/>
          </a:p>
        </p:txBody>
      </p:sp>
      <p:sp>
        <p:nvSpPr>
          <p:cNvPr id="5" name="Footer Placeholder 4">
            <a:extLst>
              <a:ext uri="{FF2B5EF4-FFF2-40B4-BE49-F238E27FC236}">
                <a16:creationId xmlns:a16="http://schemas.microsoft.com/office/drawing/2014/main" id="{A9977341-00A7-91EA-6089-6D7C88C740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900C608-27E1-7C73-4C4C-536E2F82EA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023132-FFBC-4C52-B6C3-D887A301634C}" type="slidenum">
              <a:rPr lang="en-GB" smtClean="0"/>
              <a:t>‹#›</a:t>
            </a:fld>
            <a:endParaRPr lang="en-GB"/>
          </a:p>
        </p:txBody>
      </p:sp>
      <p:sp>
        <p:nvSpPr>
          <p:cNvPr id="9" name="TextBox 8">
            <a:extLst>
              <a:ext uri="{FF2B5EF4-FFF2-40B4-BE49-F238E27FC236}">
                <a16:creationId xmlns:a16="http://schemas.microsoft.com/office/drawing/2014/main" id="{1B796B54-9929-5713-3A20-0DC88F0F10CC}"/>
              </a:ext>
            </a:extLst>
          </p:cNvPr>
          <p:cNvSpPr txBox="1"/>
          <p:nvPr userDrawn="1">
            <p:extLst>
              <p:ext uri="{1162E1C5-73C7-4A58-AE30-91384D911F3F}">
                <p184:classification xmlns:p184="http://schemas.microsoft.com/office/powerpoint/2018/4/main" val="hdr"/>
              </p:ext>
            </p:extLst>
          </p:nvPr>
        </p:nvSpPr>
        <p:spPr>
          <a:xfrm>
            <a:off x="5811012" y="6350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
        <p:nvSpPr>
          <p:cNvPr id="10" name="TextBox 9">
            <a:extLst>
              <a:ext uri="{FF2B5EF4-FFF2-40B4-BE49-F238E27FC236}">
                <a16:creationId xmlns:a16="http://schemas.microsoft.com/office/drawing/2014/main" id="{7B56BD69-6B00-D661-5B7C-06769ADCFB7E}"/>
              </a:ext>
            </a:extLst>
          </p:cNvPr>
          <p:cNvSpPr txBox="1"/>
          <p:nvPr userDrawn="1">
            <p:extLst>
              <p:ext uri="{1162E1C5-73C7-4A58-AE30-91384D911F3F}">
                <p184:classification xmlns:p184="http://schemas.microsoft.com/office/powerpoint/2018/4/main" val="ftr"/>
              </p:ext>
            </p:extLst>
          </p:nvPr>
        </p:nvSpPr>
        <p:spPr>
          <a:xfrm>
            <a:off x="5811012" y="662686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2656541719"/>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 id="214748394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6334" y="501048"/>
            <a:ext cx="10956620" cy="512514"/>
          </a:xfrm>
          <a:prstGeom prst="rect">
            <a:avLst/>
          </a:prstGeom>
        </p:spPr>
        <p:txBody>
          <a:bodyPr vert="horz" lIns="0" tIns="0" rIns="0" bIns="0" rtlCol="0" anchor="t" anchorCtr="0">
            <a:noAutofit/>
          </a:bodyPr>
          <a:lstStyle/>
          <a:p>
            <a:r>
              <a:rPr lang="en-US" noProof="0"/>
              <a:t>Click to edit Master title style</a:t>
            </a:r>
            <a:endParaRPr lang="en-GB" noProof="0"/>
          </a:p>
        </p:txBody>
      </p:sp>
      <p:sp>
        <p:nvSpPr>
          <p:cNvPr id="3" name="Text Placeholder 2"/>
          <p:cNvSpPr>
            <a:spLocks noGrp="1"/>
          </p:cNvSpPr>
          <p:nvPr>
            <p:ph type="body" idx="1"/>
          </p:nvPr>
        </p:nvSpPr>
        <p:spPr>
          <a:xfrm>
            <a:off x="647723" y="1368979"/>
            <a:ext cx="10956620" cy="467087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47724" y="6201808"/>
            <a:ext cx="10154233" cy="365125"/>
          </a:xfrm>
          <a:prstGeom prst="rect">
            <a:avLst/>
          </a:prstGeom>
        </p:spPr>
        <p:txBody>
          <a:bodyPr vert="horz" lIns="0" tIns="0" rIns="0" bIns="0" rtlCol="0" anchor="t" anchorCtr="0"/>
          <a:lstStyle>
            <a:lvl1pPr algn="l">
              <a:defRPr sz="1050" b="0">
                <a:solidFill>
                  <a:srgbClr val="4D4D4D"/>
                </a:solidFill>
              </a:defRPr>
            </a:lvl1pPr>
          </a:lstStyle>
          <a:p>
            <a:r>
              <a:rPr lang="en-GB"/>
              <a:t>OFFICIAL-SENSITIVE - Not for onward sharing</a:t>
            </a:r>
            <a:endParaRPr lang="en-US"/>
          </a:p>
        </p:txBody>
      </p:sp>
      <p:sp>
        <p:nvSpPr>
          <p:cNvPr id="6" name="Slide Number Placeholder 5"/>
          <p:cNvSpPr>
            <a:spLocks noGrp="1"/>
          </p:cNvSpPr>
          <p:nvPr>
            <p:ph type="sldNum" sz="quarter" idx="4"/>
          </p:nvPr>
        </p:nvSpPr>
        <p:spPr>
          <a:xfrm>
            <a:off x="10853642" y="6201808"/>
            <a:ext cx="750701" cy="365125"/>
          </a:xfrm>
          <a:prstGeom prst="rect">
            <a:avLst/>
          </a:prstGeom>
        </p:spPr>
        <p:txBody>
          <a:bodyPr vert="horz" lIns="91440" tIns="45720" rIns="91440" bIns="45720" rtlCol="0" anchor="t" anchorCtr="0"/>
          <a:lstStyle>
            <a:lvl1pPr algn="r">
              <a:defRPr lang="en-US" sz="1050" b="0" kern="1200" smtClean="0">
                <a:solidFill>
                  <a:srgbClr val="4D4D4D"/>
                </a:solidFill>
                <a:latin typeface="+mn-lt"/>
                <a:ea typeface="+mn-ea"/>
                <a:cs typeface="+mn-cs"/>
              </a:defRPr>
            </a:lvl1pPr>
          </a:lstStyle>
          <a:p>
            <a:fld id="{4FAB73BC-B049-4115-A692-8D63A059BFB8}" type="slidenum">
              <a:rPr lang="en-GB" smtClean="0"/>
              <a:pPr/>
              <a:t>‹#›</a:t>
            </a:fld>
            <a:endParaRPr lang="en-GB"/>
          </a:p>
        </p:txBody>
      </p:sp>
      <p:sp>
        <p:nvSpPr>
          <p:cNvPr id="8" name="TextBox 7">
            <a:extLst>
              <a:ext uri="{FF2B5EF4-FFF2-40B4-BE49-F238E27FC236}">
                <a16:creationId xmlns:a16="http://schemas.microsoft.com/office/drawing/2014/main" id="{7F5CD891-F52E-62BC-1EC1-57DC77DE45B4}"/>
              </a:ext>
            </a:extLst>
          </p:cNvPr>
          <p:cNvSpPr txBox="1"/>
          <p:nvPr>
            <p:extLst>
              <p:ext uri="{1162E1C5-73C7-4A58-AE30-91384D911F3F}">
                <p184:classification xmlns:p184="http://schemas.microsoft.com/office/powerpoint/2018/4/main" val="hdr"/>
              </p:ext>
            </p:extLst>
          </p:nvPr>
        </p:nvSpPr>
        <p:spPr>
          <a:xfrm>
            <a:off x="5811012" y="6350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
        <p:nvSpPr>
          <p:cNvPr id="9" name="TextBox 8">
            <a:extLst>
              <a:ext uri="{FF2B5EF4-FFF2-40B4-BE49-F238E27FC236}">
                <a16:creationId xmlns:a16="http://schemas.microsoft.com/office/drawing/2014/main" id="{60818DAC-BC4C-7E94-C566-272BE86F37AD}"/>
              </a:ext>
            </a:extLst>
          </p:cNvPr>
          <p:cNvSpPr txBox="1"/>
          <p:nvPr>
            <p:extLst>
              <p:ext uri="{1162E1C5-73C7-4A58-AE30-91384D911F3F}">
                <p184:classification xmlns:p184="http://schemas.microsoft.com/office/powerpoint/2018/4/main" val="ftr"/>
              </p:ext>
            </p:extLst>
          </p:nvPr>
        </p:nvSpPr>
        <p:spPr>
          <a:xfrm>
            <a:off x="5811012" y="662686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248567627"/>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Lst>
  <p:hf hdr="0" dt="0"/>
  <p:txStyles>
    <p:titleStyle>
      <a:lvl1pPr algn="l" defTabSz="685783" rtl="0" eaLnBrk="1" latinLnBrk="0" hangingPunct="1">
        <a:lnSpc>
          <a:spcPct val="90000"/>
        </a:lnSpc>
        <a:spcBef>
          <a:spcPct val="0"/>
        </a:spcBef>
        <a:buNone/>
        <a:defRPr sz="2400" b="1" kern="1200">
          <a:solidFill>
            <a:srgbClr val="003764"/>
          </a:solidFill>
          <a:latin typeface="Arial" panose="020B0604020202020204" pitchFamily="34" charset="0"/>
          <a:ea typeface="+mj-ea"/>
          <a:cs typeface="Arial" panose="020B0604020202020204" pitchFamily="34" charset="0"/>
        </a:defRPr>
      </a:lvl1pPr>
    </p:titleStyle>
    <p:body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CD2A5A-CE74-5C74-A64A-74DF7E0687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548E58BD-2DCF-AAFE-CA31-3AED7674F2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E21D34B-6705-64A2-FB4F-0FD47D8F21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51E01B-1CD7-4C8B-9391-3C574A9A4462}" type="datetimeFigureOut">
              <a:rPr lang="en-GB" smtClean="0"/>
              <a:t>22/07/2026</a:t>
            </a:fld>
            <a:endParaRPr lang="en-GB"/>
          </a:p>
        </p:txBody>
      </p:sp>
      <p:sp>
        <p:nvSpPr>
          <p:cNvPr id="5" name="Footer Placeholder 4">
            <a:extLst>
              <a:ext uri="{FF2B5EF4-FFF2-40B4-BE49-F238E27FC236}">
                <a16:creationId xmlns:a16="http://schemas.microsoft.com/office/drawing/2014/main" id="{EB2E8387-2D08-F519-D32F-166D80A241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DE7164E-3658-5CE1-B521-AB22EDA546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D17D168-97F1-4AB6-ABB9-ECFC7FE09735}" type="slidenum">
              <a:rPr lang="en-GB" smtClean="0"/>
              <a:t>‹#›</a:t>
            </a:fld>
            <a:endParaRPr lang="en-GB"/>
          </a:p>
        </p:txBody>
      </p:sp>
      <p:sp>
        <p:nvSpPr>
          <p:cNvPr id="9" name="TextBox 8">
            <a:extLst>
              <a:ext uri="{FF2B5EF4-FFF2-40B4-BE49-F238E27FC236}">
                <a16:creationId xmlns:a16="http://schemas.microsoft.com/office/drawing/2014/main" id="{5A9F9BDA-BC77-9270-B06C-4298B98FFA0F}"/>
              </a:ext>
            </a:extLst>
          </p:cNvPr>
          <p:cNvSpPr txBox="1"/>
          <p:nvPr userDrawn="1">
            <p:extLst>
              <p:ext uri="{1162E1C5-73C7-4A58-AE30-91384D911F3F}">
                <p184:classification xmlns:p184="http://schemas.microsoft.com/office/powerpoint/2018/4/main" val="hdr"/>
              </p:ext>
            </p:extLst>
          </p:nvPr>
        </p:nvSpPr>
        <p:spPr>
          <a:xfrm>
            <a:off x="5308600" y="63500"/>
            <a:ext cx="1603375"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DFE USE ONLY</a:t>
            </a:r>
          </a:p>
        </p:txBody>
      </p:sp>
      <p:sp>
        <p:nvSpPr>
          <p:cNvPr id="10" name="TextBox 9">
            <a:extLst>
              <a:ext uri="{FF2B5EF4-FFF2-40B4-BE49-F238E27FC236}">
                <a16:creationId xmlns:a16="http://schemas.microsoft.com/office/drawing/2014/main" id="{25A4D81E-0887-B922-78A4-F2DC535856EB}"/>
              </a:ext>
            </a:extLst>
          </p:cNvPr>
          <p:cNvSpPr txBox="1"/>
          <p:nvPr userDrawn="1">
            <p:extLst>
              <p:ext uri="{1162E1C5-73C7-4A58-AE30-91384D911F3F}">
                <p184:classification xmlns:p184="http://schemas.microsoft.com/office/powerpoint/2018/4/main" val="ftr"/>
              </p:ext>
            </p:extLst>
          </p:nvPr>
        </p:nvSpPr>
        <p:spPr>
          <a:xfrm>
            <a:off x="5308600" y="6626860"/>
            <a:ext cx="1603375"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DFE USE ONLY</a:t>
            </a:r>
          </a:p>
        </p:txBody>
      </p:sp>
    </p:spTree>
    <p:extLst>
      <p:ext uri="{BB962C8B-B14F-4D97-AF65-F5344CB8AC3E}">
        <p14:creationId xmlns:p14="http://schemas.microsoft.com/office/powerpoint/2010/main" val="3267323738"/>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 id="2147483964" r:id="rId12"/>
    <p:sldLayoutId id="2147483965" r:id="rId13"/>
    <p:sldLayoutId id="214748396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6334" y="501048"/>
            <a:ext cx="10956620" cy="512514"/>
          </a:xfrm>
          <a:prstGeom prst="rect">
            <a:avLst/>
          </a:prstGeom>
        </p:spPr>
        <p:txBody>
          <a:bodyPr vert="horz" lIns="0" tIns="0" rIns="0" bIns="0" rtlCol="0" anchor="t" anchorCtr="0">
            <a:noAutofit/>
          </a:bodyPr>
          <a:lstStyle/>
          <a:p>
            <a:r>
              <a:rPr lang="en-GB" noProof="0"/>
              <a:t>Click to edit Master title style</a:t>
            </a:r>
          </a:p>
        </p:txBody>
      </p:sp>
      <p:sp>
        <p:nvSpPr>
          <p:cNvPr id="3" name="Text Placeholder 2"/>
          <p:cNvSpPr>
            <a:spLocks noGrp="1"/>
          </p:cNvSpPr>
          <p:nvPr>
            <p:ph type="body" idx="1"/>
          </p:nvPr>
        </p:nvSpPr>
        <p:spPr>
          <a:xfrm>
            <a:off x="647723" y="1368979"/>
            <a:ext cx="10956620" cy="4670874"/>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3"/>
          </p:nvPr>
        </p:nvSpPr>
        <p:spPr>
          <a:xfrm>
            <a:off x="647724" y="6201808"/>
            <a:ext cx="10154233" cy="365125"/>
          </a:xfrm>
          <a:prstGeom prst="rect">
            <a:avLst/>
          </a:prstGeom>
        </p:spPr>
        <p:txBody>
          <a:bodyPr vert="horz" lIns="0" tIns="0" rIns="0" bIns="0" rtlCol="0" anchor="t" anchorCtr="0"/>
          <a:lstStyle>
            <a:lvl1pPr algn="l">
              <a:defRPr sz="1050" b="0">
                <a:solidFill>
                  <a:srgbClr val="4D4D4D"/>
                </a:solidFill>
              </a:defRPr>
            </a:lvl1pPr>
          </a:lstStyle>
          <a:p>
            <a:r>
              <a:rPr lang="en-GB"/>
              <a:t>OFFICIAL-SENSITIVE</a:t>
            </a:r>
            <a:endParaRPr lang="en-US"/>
          </a:p>
        </p:txBody>
      </p:sp>
      <p:sp>
        <p:nvSpPr>
          <p:cNvPr id="6" name="Slide Number Placeholder 5"/>
          <p:cNvSpPr>
            <a:spLocks noGrp="1"/>
          </p:cNvSpPr>
          <p:nvPr>
            <p:ph type="sldNum" sz="quarter" idx="4"/>
          </p:nvPr>
        </p:nvSpPr>
        <p:spPr>
          <a:xfrm>
            <a:off x="10853642" y="6201808"/>
            <a:ext cx="750701" cy="365125"/>
          </a:xfrm>
          <a:prstGeom prst="rect">
            <a:avLst/>
          </a:prstGeom>
        </p:spPr>
        <p:txBody>
          <a:bodyPr vert="horz" lIns="91440" tIns="45720" rIns="91440" bIns="45720" rtlCol="0" anchor="t" anchorCtr="0"/>
          <a:lstStyle>
            <a:lvl1pPr algn="r">
              <a:defRPr lang="en-US" sz="1050" b="0" kern="1200" smtClean="0">
                <a:solidFill>
                  <a:srgbClr val="4D4D4D"/>
                </a:solidFill>
                <a:latin typeface="+mn-lt"/>
                <a:ea typeface="+mn-ea"/>
                <a:cs typeface="+mn-cs"/>
              </a:defRPr>
            </a:lvl1pPr>
          </a:lstStyle>
          <a:p>
            <a:fld id="{4FAB73BC-B049-4115-A692-8D63A059BFB8}" type="slidenum">
              <a:rPr lang="en-GB" smtClean="0"/>
              <a:pPr/>
              <a:t>‹#›</a:t>
            </a:fld>
            <a:endParaRPr lang="en-GB"/>
          </a:p>
        </p:txBody>
      </p:sp>
      <p:sp>
        <p:nvSpPr>
          <p:cNvPr id="8" name="TextBox 7">
            <a:extLst>
              <a:ext uri="{FF2B5EF4-FFF2-40B4-BE49-F238E27FC236}">
                <a16:creationId xmlns:a16="http://schemas.microsoft.com/office/drawing/2014/main" id="{56B78717-ABDF-FC86-3CFB-D0DD3E2437F9}"/>
              </a:ext>
            </a:extLst>
          </p:cNvPr>
          <p:cNvSpPr txBox="1"/>
          <p:nvPr>
            <p:extLst>
              <p:ext uri="{1162E1C5-73C7-4A58-AE30-91384D911F3F}">
                <p184:classification xmlns:p184="http://schemas.microsoft.com/office/powerpoint/2018/4/main" val="hdr"/>
              </p:ext>
            </p:extLst>
          </p:nvPr>
        </p:nvSpPr>
        <p:spPr>
          <a:xfrm>
            <a:off x="5469700" y="63500"/>
            <a:ext cx="1281112"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OFFICIAL-SENSITIVE</a:t>
            </a:r>
          </a:p>
        </p:txBody>
      </p:sp>
      <p:sp>
        <p:nvSpPr>
          <p:cNvPr id="9" name="TextBox 8">
            <a:extLst>
              <a:ext uri="{FF2B5EF4-FFF2-40B4-BE49-F238E27FC236}">
                <a16:creationId xmlns:a16="http://schemas.microsoft.com/office/drawing/2014/main" id="{3D2FD5AE-7521-3A8C-A01C-4B416D43BEF3}"/>
              </a:ext>
            </a:extLst>
          </p:cNvPr>
          <p:cNvSpPr txBox="1"/>
          <p:nvPr>
            <p:extLst>
              <p:ext uri="{1162E1C5-73C7-4A58-AE30-91384D911F3F}">
                <p184:classification xmlns:p184="http://schemas.microsoft.com/office/powerpoint/2018/4/main" val="ftr"/>
              </p:ext>
            </p:extLst>
          </p:nvPr>
        </p:nvSpPr>
        <p:spPr>
          <a:xfrm>
            <a:off x="5469700" y="6626860"/>
            <a:ext cx="1281112"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OFFICIAL-SENSITIVE</a:t>
            </a:r>
          </a:p>
        </p:txBody>
      </p:sp>
    </p:spTree>
    <p:extLst>
      <p:ext uri="{BB962C8B-B14F-4D97-AF65-F5344CB8AC3E}">
        <p14:creationId xmlns:p14="http://schemas.microsoft.com/office/powerpoint/2010/main" val="4006078972"/>
      </p:ext>
    </p:extLst>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Lst>
  <p:hf hdr="0" dt="0"/>
  <p:txStyles>
    <p:titleStyle>
      <a:lvl1pPr algn="l" defTabSz="685783" rtl="0" eaLnBrk="1" latinLnBrk="0" hangingPunct="1">
        <a:lnSpc>
          <a:spcPct val="90000"/>
        </a:lnSpc>
        <a:spcBef>
          <a:spcPct val="0"/>
        </a:spcBef>
        <a:buNone/>
        <a:defRPr sz="2400" b="1" kern="1200">
          <a:solidFill>
            <a:srgbClr val="003764"/>
          </a:solidFill>
          <a:latin typeface="Arial" panose="020B0604020202020204" pitchFamily="34" charset="0"/>
          <a:ea typeface="+mj-ea"/>
          <a:cs typeface="Arial" panose="020B0604020202020204" pitchFamily="34" charset="0"/>
        </a:defRPr>
      </a:lvl1pPr>
    </p:titleStyle>
    <p:body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6.jpeg"/><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7.jpeg"/><Relationship Id="rId1" Type="http://schemas.openxmlformats.org/officeDocument/2006/relationships/slideLayout" Target="../slideLayouts/slideLayout56.xml"/></Relationships>
</file>

<file path=ppt/slides/_rels/slide12.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8.jpeg"/><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xml"/><Relationship Id="rId1" Type="http://schemas.openxmlformats.org/officeDocument/2006/relationships/slideLayout" Target="../slideLayouts/slideLayout41.xml"/><Relationship Id="rId4" Type="http://schemas.openxmlformats.org/officeDocument/2006/relationships/image" Target="../media/image61.jpeg"/></Relationships>
</file>

<file path=ppt/slides/_rels/slide22.xml.rels><?xml version="1.0" encoding="UTF-8" standalone="yes"?>
<Relationships xmlns="http://schemas.openxmlformats.org/package/2006/relationships"><Relationship Id="rId3" Type="http://schemas.microsoft.com/office/2018/10/relationships/comments" Target="../comments/modernComment_7FF64D88_D9449F02.xml"/><Relationship Id="rId7" Type="http://schemas.openxmlformats.org/officeDocument/2006/relationships/hyperlink" Target="https://www.gov.uk/government/publications/improving-the-kinship-local-offer-and-approach-to-kinship-care" TargetMode="External"/><Relationship Id="rId2" Type="http://schemas.openxmlformats.org/officeDocument/2006/relationships/notesSlide" Target="../notesSlides/notesSlide4.xml"/><Relationship Id="rId1" Type="http://schemas.openxmlformats.org/officeDocument/2006/relationships/slideLayout" Target="../slideLayouts/slideLayout48.xml"/><Relationship Id="rId6" Type="http://schemas.openxmlformats.org/officeDocument/2006/relationships/image" Target="../media/image64.svg"/><Relationship Id="rId5" Type="http://schemas.openxmlformats.org/officeDocument/2006/relationships/image" Target="../media/image63.svg"/><Relationship Id="rId4" Type="http://schemas.openxmlformats.org/officeDocument/2006/relationships/image" Target="../media/image62.sv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jpeg"/><Relationship Id="rId1" Type="http://schemas.openxmlformats.org/officeDocument/2006/relationships/slideLayout" Target="../slideLayouts/slideLayout56.xml"/></Relationships>
</file>

<file path=ppt/slides/_rels/slide4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56.xml"/><Relationship Id="rId4" Type="http://schemas.openxmlformats.org/officeDocument/2006/relationships/image" Target="../media/image52.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4.jpeg"/><Relationship Id="rId1" Type="http://schemas.openxmlformats.org/officeDocument/2006/relationships/slideLayout" Target="../slideLayouts/slideLayout56.xml"/></Relationships>
</file>

<file path=ppt/slides/_rels/slide9.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5.jpeg"/><Relationship Id="rId1" Type="http://schemas.openxmlformats.org/officeDocument/2006/relationships/slideLayout" Target="../slideLayouts/slideLayout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23C6942-A9B1-60C7-8DBB-07E6F3E2488B}"/>
              </a:ext>
            </a:extLst>
          </p:cNvPr>
          <p:cNvSpPr>
            <a:spLocks noGrp="1"/>
          </p:cNvSpPr>
          <p:nvPr>
            <p:ph type="title"/>
          </p:nvPr>
        </p:nvSpPr>
        <p:spPr>
          <a:xfrm>
            <a:off x="515710" y="4188247"/>
            <a:ext cx="5231946" cy="1325563"/>
          </a:xfrm>
        </p:spPr>
        <p:txBody>
          <a:bodyPr/>
          <a:lstStyle/>
          <a:p>
            <a:r>
              <a:rPr lang="en-US">
                <a:latin typeface="Prodigy Sans Black"/>
              </a:rPr>
              <a:t>  </a:t>
            </a:r>
          </a:p>
        </p:txBody>
      </p:sp>
      <p:sp>
        <p:nvSpPr>
          <p:cNvPr id="5" name="Subtitle 4">
            <a:extLst>
              <a:ext uri="{FF2B5EF4-FFF2-40B4-BE49-F238E27FC236}">
                <a16:creationId xmlns:a16="http://schemas.microsoft.com/office/drawing/2014/main" id="{E913BCDE-8F03-6553-E072-223B751018ED}"/>
              </a:ext>
            </a:extLst>
          </p:cNvPr>
          <p:cNvSpPr>
            <a:spLocks noGrp="1"/>
          </p:cNvSpPr>
          <p:nvPr>
            <p:ph type="subTitle" idx="1"/>
          </p:nvPr>
        </p:nvSpPr>
        <p:spPr>
          <a:xfrm>
            <a:off x="515710" y="1981022"/>
            <a:ext cx="4880021" cy="4108525"/>
          </a:xfrm>
        </p:spPr>
        <p:txBody>
          <a:bodyPr vert="horz" lIns="91440" tIns="45720" rIns="91440" bIns="45720" rtlCol="0" anchor="t">
            <a:normAutofit/>
          </a:bodyPr>
          <a:lstStyle/>
          <a:p>
            <a:endParaRPr lang="en-GB"/>
          </a:p>
          <a:p>
            <a:r>
              <a:rPr lang="en-US" sz="2800" b="1" u="sng">
                <a:latin typeface="Prodigy Sans Black"/>
                <a:cs typeface="Arial"/>
              </a:rPr>
              <a:t>Kinship 2026 Knowledge Exchange:</a:t>
            </a:r>
            <a:r>
              <a:rPr lang="en-US" sz="2800" b="1">
                <a:latin typeface="Prodigy Sans Black"/>
                <a:cs typeface="Arial"/>
              </a:rPr>
              <a:t> </a:t>
            </a:r>
            <a:r>
              <a:rPr lang="en-US" sz="2800" b="1" i="1">
                <a:latin typeface="Prodigy Sans Black"/>
                <a:cs typeface="Arial"/>
              </a:rPr>
              <a:t>Building the kinship care system that families need: </a:t>
            </a:r>
            <a:r>
              <a:rPr lang="en-US" sz="2800" i="1">
                <a:latin typeface="Prodigy Sans Black"/>
                <a:cs typeface="Arial"/>
              </a:rPr>
              <a:t>Where are we now and what's next for policy and practice?</a:t>
            </a:r>
            <a:endParaRPr lang="en-GB">
              <a:latin typeface="Raleway"/>
              <a:cs typeface="Arial"/>
            </a:endParaRPr>
          </a:p>
          <a:p>
            <a:endParaRPr lang="en-US" sz="2800" i="1">
              <a:latin typeface="Prodigy Sans Black"/>
              <a:cs typeface="Arial"/>
            </a:endParaRPr>
          </a:p>
          <a:p>
            <a:r>
              <a:rPr lang="en-US" b="1">
                <a:latin typeface="Raleway"/>
                <a:cs typeface="Arial"/>
              </a:rPr>
              <a:t>LinkedIn:</a:t>
            </a:r>
            <a:r>
              <a:rPr lang="en-US">
                <a:latin typeface="Raleway"/>
                <a:cs typeface="Arial"/>
              </a:rPr>
              <a:t> @kinship-charity</a:t>
            </a:r>
            <a:endParaRPr lang="en-GB"/>
          </a:p>
          <a:p>
            <a:endParaRPr lang="en-US" sz="2800" i="1">
              <a:latin typeface="Prodigy Sans Black"/>
              <a:cs typeface="Arial"/>
            </a:endParaRPr>
          </a:p>
        </p:txBody>
      </p:sp>
    </p:spTree>
    <p:extLst>
      <p:ext uri="{BB962C8B-B14F-4D97-AF65-F5344CB8AC3E}">
        <p14:creationId xmlns:p14="http://schemas.microsoft.com/office/powerpoint/2010/main" val="1726395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ECE6"/>
        </a:solidFill>
        <a:effectLst/>
      </p:bgPr>
    </p:bg>
    <p:spTree>
      <p:nvGrpSpPr>
        <p:cNvPr id="1" name=""/>
        <p:cNvGrpSpPr/>
        <p:nvPr/>
      </p:nvGrpSpPr>
      <p:grpSpPr>
        <a:xfrm>
          <a:off x="0" y="0"/>
          <a:ext cx="0" cy="0"/>
          <a:chOff x="0" y="0"/>
          <a:chExt cx="0" cy="0"/>
        </a:xfrm>
      </p:grpSpPr>
      <p:sp>
        <p:nvSpPr>
          <p:cNvPr id="2" name="Freeform 2"/>
          <p:cNvSpPr/>
          <p:nvPr/>
        </p:nvSpPr>
        <p:spPr>
          <a:xfrm>
            <a:off x="7149784" y="524723"/>
            <a:ext cx="4356416" cy="5808555"/>
          </a:xfrm>
          <a:custGeom>
            <a:avLst/>
            <a:gdLst/>
            <a:ahLst/>
            <a:cxnLst/>
            <a:rect l="l" t="t" r="r" b="b"/>
            <a:pathLst>
              <a:path w="6534624" h="8712832">
                <a:moveTo>
                  <a:pt x="0" y="0"/>
                </a:moveTo>
                <a:lnTo>
                  <a:pt x="6534624" y="0"/>
                </a:lnTo>
                <a:lnTo>
                  <a:pt x="6534624" y="8712832"/>
                </a:lnTo>
                <a:lnTo>
                  <a:pt x="0" y="8712832"/>
                </a:lnTo>
                <a:lnTo>
                  <a:pt x="0" y="0"/>
                </a:lnTo>
                <a:close/>
              </a:path>
            </a:pathLst>
          </a:custGeom>
          <a:blipFill>
            <a:blip r:embed="rId2"/>
            <a:stretch>
              <a:fillRect/>
            </a:stretch>
          </a:blipFill>
        </p:spPr>
        <p:txBody>
          <a:bodyPr/>
          <a:lstStyle/>
          <a:p>
            <a:pPr defTabSz="609630"/>
            <a:endParaRPr lang="en-GB" sz="1200">
              <a:solidFill>
                <a:prstClr val="black"/>
              </a:solidFill>
              <a:latin typeface="Calibri"/>
            </a:endParaRPr>
          </a:p>
        </p:txBody>
      </p:sp>
      <p:sp>
        <p:nvSpPr>
          <p:cNvPr id="3" name="TextBox 3"/>
          <p:cNvSpPr txBox="1"/>
          <p:nvPr/>
        </p:nvSpPr>
        <p:spPr>
          <a:xfrm>
            <a:off x="190188" y="2499273"/>
            <a:ext cx="8267105" cy="2000548"/>
          </a:xfrm>
          <a:prstGeom prst="rect">
            <a:avLst/>
          </a:prstGeom>
        </p:spPr>
        <p:txBody>
          <a:bodyPr lIns="0" tIns="0" rIns="0" bIns="0" rtlCol="0" anchor="t">
            <a:spAutoFit/>
          </a:bodyPr>
          <a:lstStyle/>
          <a:p>
            <a:pPr algn="just" defTabSz="609630">
              <a:lnSpc>
                <a:spcPts val="7757"/>
              </a:lnSpc>
            </a:pPr>
            <a:r>
              <a:rPr lang="en-US" sz="7916" b="1" spc="-435">
                <a:solidFill>
                  <a:srgbClr val="403E3E"/>
                </a:solidFill>
                <a:latin typeface="Arial Nova Bold"/>
                <a:ea typeface="Arial Nova Bold"/>
                <a:cs typeface="Arial Nova Bold"/>
                <a:sym typeface="Arial Nova Bold"/>
              </a:rPr>
              <a:t>Kinship care</a:t>
            </a:r>
          </a:p>
          <a:p>
            <a:pPr algn="just" defTabSz="609630">
              <a:lnSpc>
                <a:spcPts val="7757"/>
              </a:lnSpc>
            </a:pPr>
            <a:r>
              <a:rPr lang="en-US" sz="7916" b="1" spc="-435">
                <a:solidFill>
                  <a:srgbClr val="403E3E"/>
                </a:solidFill>
                <a:latin typeface="Arial Nova Bold"/>
                <a:ea typeface="Arial Nova Bold"/>
                <a:cs typeface="Arial Nova Bold"/>
                <a:sym typeface="Arial Nova Bold"/>
              </a:rPr>
              <a:t>is </a:t>
            </a:r>
            <a:r>
              <a:rPr lang="en-US" sz="7916" b="1" i="1" spc="-435">
                <a:solidFill>
                  <a:srgbClr val="403E3E"/>
                </a:solidFill>
                <a:latin typeface="Arial Nova Bold Italics"/>
                <a:ea typeface="Arial Nova Bold Italics"/>
                <a:cs typeface="Arial Nova Bold Italics"/>
                <a:sym typeface="Arial Nova Bold Italics"/>
              </a:rPr>
              <a:t>exhausting.</a:t>
            </a:r>
          </a:p>
        </p:txBody>
      </p:sp>
      <p:sp>
        <p:nvSpPr>
          <p:cNvPr id="4" name="Freeform 4"/>
          <p:cNvSpPr/>
          <p:nvPr/>
        </p:nvSpPr>
        <p:spPr>
          <a:xfrm rot="2281456">
            <a:off x="10049094" y="2933558"/>
            <a:ext cx="1090737" cy="1224974"/>
          </a:xfrm>
          <a:custGeom>
            <a:avLst/>
            <a:gdLst/>
            <a:ahLst/>
            <a:cxnLst/>
            <a:rect l="l" t="t" r="r" b="b"/>
            <a:pathLst>
              <a:path w="1636106" h="1837461">
                <a:moveTo>
                  <a:pt x="0" y="0"/>
                </a:moveTo>
                <a:lnTo>
                  <a:pt x="1636106" y="0"/>
                </a:lnTo>
                <a:lnTo>
                  <a:pt x="1636106" y="1837462"/>
                </a:lnTo>
                <a:lnTo>
                  <a:pt x="0" y="183746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ECE6"/>
        </a:solidFill>
        <a:effectLst/>
      </p:bgPr>
    </p:bg>
    <p:spTree>
      <p:nvGrpSpPr>
        <p:cNvPr id="1" name=""/>
        <p:cNvGrpSpPr/>
        <p:nvPr/>
      </p:nvGrpSpPr>
      <p:grpSpPr>
        <a:xfrm>
          <a:off x="0" y="0"/>
          <a:ext cx="0" cy="0"/>
          <a:chOff x="0" y="0"/>
          <a:chExt cx="0" cy="0"/>
        </a:xfrm>
      </p:grpSpPr>
      <p:sp>
        <p:nvSpPr>
          <p:cNvPr id="2" name="Freeform 2"/>
          <p:cNvSpPr/>
          <p:nvPr/>
        </p:nvSpPr>
        <p:spPr>
          <a:xfrm>
            <a:off x="7112743" y="343830"/>
            <a:ext cx="4627756" cy="6170341"/>
          </a:xfrm>
          <a:custGeom>
            <a:avLst/>
            <a:gdLst/>
            <a:ahLst/>
            <a:cxnLst/>
            <a:rect l="l" t="t" r="r" b="b"/>
            <a:pathLst>
              <a:path w="6941634" h="9255512">
                <a:moveTo>
                  <a:pt x="0" y="0"/>
                </a:moveTo>
                <a:lnTo>
                  <a:pt x="6941633" y="0"/>
                </a:lnTo>
                <a:lnTo>
                  <a:pt x="6941633" y="9255512"/>
                </a:lnTo>
                <a:lnTo>
                  <a:pt x="0" y="9255512"/>
                </a:lnTo>
                <a:lnTo>
                  <a:pt x="0" y="0"/>
                </a:lnTo>
                <a:close/>
              </a:path>
            </a:pathLst>
          </a:custGeom>
          <a:blipFill>
            <a:blip r:embed="rId2"/>
            <a:stretch>
              <a:fillRect/>
            </a:stretch>
          </a:blipFill>
        </p:spPr>
        <p:txBody>
          <a:bodyPr/>
          <a:lstStyle/>
          <a:p>
            <a:pPr defTabSz="609630"/>
            <a:endParaRPr lang="en-GB" sz="1200">
              <a:solidFill>
                <a:prstClr val="black"/>
              </a:solidFill>
              <a:latin typeface="Calibri"/>
            </a:endParaRPr>
          </a:p>
        </p:txBody>
      </p:sp>
      <p:sp>
        <p:nvSpPr>
          <p:cNvPr id="3" name="TextBox 3"/>
          <p:cNvSpPr txBox="1"/>
          <p:nvPr/>
        </p:nvSpPr>
        <p:spPr>
          <a:xfrm>
            <a:off x="190188" y="2499273"/>
            <a:ext cx="8267105" cy="2000548"/>
          </a:xfrm>
          <a:prstGeom prst="rect">
            <a:avLst/>
          </a:prstGeom>
        </p:spPr>
        <p:txBody>
          <a:bodyPr lIns="0" tIns="0" rIns="0" bIns="0" rtlCol="0" anchor="t">
            <a:spAutoFit/>
          </a:bodyPr>
          <a:lstStyle/>
          <a:p>
            <a:pPr algn="just" defTabSz="609630">
              <a:lnSpc>
                <a:spcPts val="7757"/>
              </a:lnSpc>
            </a:pPr>
            <a:r>
              <a:rPr lang="en-US" sz="7916" b="1" spc="-435">
                <a:solidFill>
                  <a:srgbClr val="403E3E"/>
                </a:solidFill>
                <a:latin typeface="Arial Nova Bold"/>
                <a:ea typeface="Arial Nova Bold"/>
                <a:cs typeface="Arial Nova Bold"/>
                <a:sym typeface="Arial Nova Bold"/>
              </a:rPr>
              <a:t>Kinship care</a:t>
            </a:r>
          </a:p>
          <a:p>
            <a:pPr algn="just" defTabSz="609630">
              <a:lnSpc>
                <a:spcPts val="7757"/>
              </a:lnSpc>
            </a:pPr>
            <a:r>
              <a:rPr lang="en-US" sz="7916" b="1" i="1" spc="-435">
                <a:solidFill>
                  <a:srgbClr val="403E3E"/>
                </a:solidFill>
                <a:latin typeface="Arial Nova Bold Italics"/>
                <a:ea typeface="Arial Nova Bold Italics"/>
                <a:cs typeface="Arial Nova Bold Italics"/>
                <a:sym typeface="Arial Nova Bold Italics"/>
              </a:rPr>
              <a:t>takes a village.</a:t>
            </a:r>
          </a:p>
        </p:txBody>
      </p:sp>
      <p:sp>
        <p:nvSpPr>
          <p:cNvPr id="4" name="TextBox 4"/>
          <p:cNvSpPr txBox="1"/>
          <p:nvPr/>
        </p:nvSpPr>
        <p:spPr>
          <a:xfrm>
            <a:off x="252893" y="4500084"/>
            <a:ext cx="1604963" cy="397545"/>
          </a:xfrm>
          <a:prstGeom prst="rect">
            <a:avLst/>
          </a:prstGeom>
        </p:spPr>
        <p:txBody>
          <a:bodyPr lIns="0" tIns="0" rIns="0" bIns="0" rtlCol="0" anchor="t">
            <a:spAutoFit/>
          </a:bodyPr>
          <a:lstStyle/>
          <a:p>
            <a:pPr algn="ctr" defTabSz="609630">
              <a:lnSpc>
                <a:spcPts val="3147"/>
              </a:lnSpc>
            </a:pPr>
            <a:r>
              <a:rPr lang="en-US" sz="3116" b="1" i="1" spc="-171">
                <a:solidFill>
                  <a:srgbClr val="403E3E"/>
                </a:solidFill>
                <a:latin typeface="Arial Nova Bold Italics"/>
                <a:ea typeface="Arial Nova Bold Italics"/>
                <a:cs typeface="Arial Nova Bold Italics"/>
                <a:sym typeface="Arial Nova Bold Italics"/>
              </a:rPr>
              <a:t>(...or two) </a:t>
            </a:r>
          </a:p>
        </p:txBody>
      </p:sp>
      <p:sp>
        <p:nvSpPr>
          <p:cNvPr id="5" name="Freeform 5"/>
          <p:cNvSpPr/>
          <p:nvPr/>
        </p:nvSpPr>
        <p:spPr>
          <a:xfrm>
            <a:off x="9993385" y="2509962"/>
            <a:ext cx="514599" cy="577931"/>
          </a:xfrm>
          <a:custGeom>
            <a:avLst/>
            <a:gdLst/>
            <a:ahLst/>
            <a:cxnLst/>
            <a:rect l="l" t="t" r="r" b="b"/>
            <a:pathLst>
              <a:path w="771899" h="866897">
                <a:moveTo>
                  <a:pt x="0" y="0"/>
                </a:moveTo>
                <a:lnTo>
                  <a:pt x="771899" y="0"/>
                </a:lnTo>
                <a:lnTo>
                  <a:pt x="771899" y="866897"/>
                </a:lnTo>
                <a:lnTo>
                  <a:pt x="0" y="86689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ECE6"/>
        </a:solidFill>
        <a:effectLst/>
      </p:bgPr>
    </p:bg>
    <p:spTree>
      <p:nvGrpSpPr>
        <p:cNvPr id="1" name=""/>
        <p:cNvGrpSpPr/>
        <p:nvPr/>
      </p:nvGrpSpPr>
      <p:grpSpPr>
        <a:xfrm>
          <a:off x="0" y="0"/>
          <a:ext cx="0" cy="0"/>
          <a:chOff x="0" y="0"/>
          <a:chExt cx="0" cy="0"/>
        </a:xfrm>
      </p:grpSpPr>
      <p:sp>
        <p:nvSpPr>
          <p:cNvPr id="2" name="Freeform 2"/>
          <p:cNvSpPr/>
          <p:nvPr/>
        </p:nvSpPr>
        <p:spPr>
          <a:xfrm>
            <a:off x="7102878" y="394060"/>
            <a:ext cx="4552410" cy="6069880"/>
          </a:xfrm>
          <a:custGeom>
            <a:avLst/>
            <a:gdLst/>
            <a:ahLst/>
            <a:cxnLst/>
            <a:rect l="l" t="t" r="r" b="b"/>
            <a:pathLst>
              <a:path w="6828615" h="9104820">
                <a:moveTo>
                  <a:pt x="0" y="0"/>
                </a:moveTo>
                <a:lnTo>
                  <a:pt x="6828615" y="0"/>
                </a:lnTo>
                <a:lnTo>
                  <a:pt x="6828615" y="9104820"/>
                </a:lnTo>
                <a:lnTo>
                  <a:pt x="0" y="9104820"/>
                </a:lnTo>
                <a:lnTo>
                  <a:pt x="0" y="0"/>
                </a:lnTo>
                <a:close/>
              </a:path>
            </a:pathLst>
          </a:custGeom>
          <a:blipFill>
            <a:blip r:embed="rId2"/>
            <a:stretch>
              <a:fillRect/>
            </a:stretch>
          </a:blipFill>
        </p:spPr>
        <p:txBody>
          <a:bodyPr/>
          <a:lstStyle/>
          <a:p>
            <a:pPr defTabSz="609630"/>
            <a:endParaRPr lang="en-GB" sz="1200">
              <a:solidFill>
                <a:prstClr val="black"/>
              </a:solidFill>
              <a:latin typeface="Calibri"/>
            </a:endParaRPr>
          </a:p>
        </p:txBody>
      </p:sp>
      <p:sp>
        <p:nvSpPr>
          <p:cNvPr id="3" name="TextBox 3"/>
          <p:cNvSpPr txBox="1"/>
          <p:nvPr/>
        </p:nvSpPr>
        <p:spPr>
          <a:xfrm>
            <a:off x="152915" y="1515023"/>
            <a:ext cx="6204724" cy="4001095"/>
          </a:xfrm>
          <a:prstGeom prst="rect">
            <a:avLst/>
          </a:prstGeom>
        </p:spPr>
        <p:txBody>
          <a:bodyPr lIns="0" tIns="0" rIns="0" bIns="0" rtlCol="0" anchor="t">
            <a:spAutoFit/>
          </a:bodyPr>
          <a:lstStyle/>
          <a:p>
            <a:pPr algn="just" defTabSz="609630">
              <a:lnSpc>
                <a:spcPts val="7757"/>
              </a:lnSpc>
            </a:pPr>
            <a:r>
              <a:rPr lang="en-US" sz="7916" b="1" spc="-435">
                <a:solidFill>
                  <a:srgbClr val="403E3E"/>
                </a:solidFill>
                <a:latin typeface="Arial Nova Bold"/>
                <a:ea typeface="Arial Nova Bold"/>
                <a:cs typeface="Arial Nova Bold"/>
                <a:sym typeface="Arial Nova Bold"/>
              </a:rPr>
              <a:t>Kinship care</a:t>
            </a:r>
          </a:p>
          <a:p>
            <a:pPr algn="just" defTabSz="609630">
              <a:lnSpc>
                <a:spcPts val="7757"/>
              </a:lnSpc>
            </a:pPr>
            <a:r>
              <a:rPr lang="en-US" sz="7916" b="1" spc="-435">
                <a:solidFill>
                  <a:srgbClr val="403E3E"/>
                </a:solidFill>
                <a:latin typeface="Arial Nova Bold"/>
                <a:ea typeface="Arial Nova Bold"/>
                <a:cs typeface="Arial Nova Bold"/>
                <a:sym typeface="Arial Nova Bold"/>
              </a:rPr>
              <a:t>has been the biggest gift of my life.</a:t>
            </a:r>
          </a:p>
        </p:txBody>
      </p:sp>
      <p:sp>
        <p:nvSpPr>
          <p:cNvPr id="4" name="Freeform 4"/>
          <p:cNvSpPr/>
          <p:nvPr/>
        </p:nvSpPr>
        <p:spPr>
          <a:xfrm>
            <a:off x="10067929" y="1988155"/>
            <a:ext cx="1205515" cy="1353877"/>
          </a:xfrm>
          <a:custGeom>
            <a:avLst/>
            <a:gdLst/>
            <a:ahLst/>
            <a:cxnLst/>
            <a:rect l="l" t="t" r="r" b="b"/>
            <a:pathLst>
              <a:path w="1808273" h="2030816">
                <a:moveTo>
                  <a:pt x="0" y="0"/>
                </a:moveTo>
                <a:lnTo>
                  <a:pt x="1808272" y="0"/>
                </a:lnTo>
                <a:lnTo>
                  <a:pt x="1808272" y="2030816"/>
                </a:lnTo>
                <a:lnTo>
                  <a:pt x="0" y="203081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ECE6"/>
        </a:solidFill>
        <a:effectLst/>
      </p:bgPr>
    </p:bg>
    <p:spTree>
      <p:nvGrpSpPr>
        <p:cNvPr id="1" name=""/>
        <p:cNvGrpSpPr/>
        <p:nvPr/>
      </p:nvGrpSpPr>
      <p:grpSpPr>
        <a:xfrm>
          <a:off x="0" y="0"/>
          <a:ext cx="0" cy="0"/>
          <a:chOff x="0" y="0"/>
          <a:chExt cx="0" cy="0"/>
        </a:xfrm>
      </p:grpSpPr>
      <p:sp>
        <p:nvSpPr>
          <p:cNvPr id="2" name="TextBox 2"/>
          <p:cNvSpPr txBox="1"/>
          <p:nvPr/>
        </p:nvSpPr>
        <p:spPr>
          <a:xfrm>
            <a:off x="381536" y="1880013"/>
            <a:ext cx="11428929" cy="3231654"/>
          </a:xfrm>
          <a:prstGeom prst="rect">
            <a:avLst/>
          </a:prstGeom>
        </p:spPr>
        <p:txBody>
          <a:bodyPr lIns="0" tIns="0" rIns="0" bIns="0" rtlCol="0" anchor="t">
            <a:spAutoFit/>
          </a:bodyPr>
          <a:lstStyle/>
          <a:p>
            <a:pPr algn="ctr" defTabSz="609630">
              <a:lnSpc>
                <a:spcPts val="8440"/>
              </a:lnSpc>
            </a:pPr>
            <a:r>
              <a:rPr lang="en-US" sz="8613" b="1" spc="-473">
                <a:solidFill>
                  <a:srgbClr val="403E3E"/>
                </a:solidFill>
                <a:latin typeface="Arial Nova Bold"/>
                <a:ea typeface="Arial Nova Bold"/>
                <a:cs typeface="Arial Nova Bold"/>
                <a:sym typeface="Arial Nova Bold"/>
              </a:rPr>
              <a:t>If it takes a village...</a:t>
            </a:r>
          </a:p>
          <a:p>
            <a:pPr algn="ctr" defTabSz="609630">
              <a:lnSpc>
                <a:spcPts val="8440"/>
              </a:lnSpc>
            </a:pPr>
            <a:r>
              <a:rPr lang="en-US" sz="8613" b="1" spc="-473">
                <a:solidFill>
                  <a:srgbClr val="403E3E"/>
                </a:solidFill>
                <a:latin typeface="Arial Nova Bold"/>
                <a:ea typeface="Arial Nova Bold"/>
                <a:cs typeface="Arial Nova Bold"/>
                <a:sym typeface="Arial Nova Bold"/>
              </a:rPr>
              <a:t>how can we all be </a:t>
            </a:r>
          </a:p>
          <a:p>
            <a:pPr algn="ctr" defTabSz="609630">
              <a:lnSpc>
                <a:spcPts val="8440"/>
              </a:lnSpc>
            </a:pPr>
            <a:r>
              <a:rPr lang="en-US" sz="8613" b="1" spc="-473">
                <a:solidFill>
                  <a:srgbClr val="403E3E"/>
                </a:solidFill>
                <a:latin typeface="Arial Nova Bold"/>
                <a:ea typeface="Arial Nova Bold"/>
                <a:cs typeface="Arial Nova Bold"/>
                <a:sym typeface="Arial Nova Bold"/>
              </a:rPr>
              <a:t>better villagers?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15621-4842-A9BE-AB43-3DBA3AF97ABE}"/>
              </a:ext>
            </a:extLst>
          </p:cNvPr>
          <p:cNvSpPr>
            <a:spLocks noGrp="1"/>
          </p:cNvSpPr>
          <p:nvPr>
            <p:ph type="ctrTitle"/>
          </p:nvPr>
        </p:nvSpPr>
        <p:spPr/>
        <p:txBody>
          <a:bodyPr/>
          <a:lstStyle/>
          <a:p>
            <a:r>
              <a:rPr lang="en-GB"/>
              <a:t>Kinship Care</a:t>
            </a:r>
            <a:br>
              <a:rPr lang="en-GB"/>
            </a:br>
            <a:r>
              <a:rPr lang="en-GB" sz="1800" b="0" i="1"/>
              <a:t>Building the kinship care system that families need: where are we now and what's next for policy and practice</a:t>
            </a:r>
            <a:endParaRPr lang="en-GB" sz="1800" b="0"/>
          </a:p>
        </p:txBody>
      </p:sp>
      <p:sp>
        <p:nvSpPr>
          <p:cNvPr id="3" name="Subtitle 2">
            <a:extLst>
              <a:ext uri="{FF2B5EF4-FFF2-40B4-BE49-F238E27FC236}">
                <a16:creationId xmlns:a16="http://schemas.microsoft.com/office/drawing/2014/main" id="{1F623B2B-B191-7A88-C8EE-CA0B60C29978}"/>
              </a:ext>
            </a:extLst>
          </p:cNvPr>
          <p:cNvSpPr>
            <a:spLocks noGrp="1"/>
          </p:cNvSpPr>
          <p:nvPr>
            <p:ph type="subTitle" idx="1"/>
          </p:nvPr>
        </p:nvSpPr>
        <p:spPr/>
        <p:txBody>
          <a:bodyPr/>
          <a:lstStyle/>
          <a:p>
            <a:r>
              <a:rPr lang="en-GB"/>
              <a:t>Yvette Stanley</a:t>
            </a:r>
          </a:p>
          <a:p>
            <a:r>
              <a:rPr lang="en-GB"/>
              <a:t>National Director, Regulation and Social Care</a:t>
            </a:r>
          </a:p>
        </p:txBody>
      </p:sp>
      <p:sp>
        <p:nvSpPr>
          <p:cNvPr id="4" name="Text Placeholder 3">
            <a:extLst>
              <a:ext uri="{FF2B5EF4-FFF2-40B4-BE49-F238E27FC236}">
                <a16:creationId xmlns:a16="http://schemas.microsoft.com/office/drawing/2014/main" id="{6A63E8C8-F605-E903-3B09-0A7271ACB42C}"/>
              </a:ext>
            </a:extLst>
          </p:cNvPr>
          <p:cNvSpPr>
            <a:spLocks noGrp="1"/>
          </p:cNvSpPr>
          <p:nvPr>
            <p:ph type="body" sz="quarter" idx="10"/>
          </p:nvPr>
        </p:nvSpPr>
        <p:spPr/>
        <p:txBody>
          <a:bodyPr/>
          <a:lstStyle/>
          <a:p>
            <a:r>
              <a:rPr lang="en-GB"/>
              <a:t>July 2026</a:t>
            </a:r>
          </a:p>
        </p:txBody>
      </p:sp>
    </p:spTree>
    <p:extLst>
      <p:ext uri="{BB962C8B-B14F-4D97-AF65-F5344CB8AC3E}">
        <p14:creationId xmlns:p14="http://schemas.microsoft.com/office/powerpoint/2010/main" val="1079558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62F86-ADB7-4DB5-1B5D-AC7A02859DF1}"/>
              </a:ext>
            </a:extLst>
          </p:cNvPr>
          <p:cNvSpPr>
            <a:spLocks noGrp="1"/>
          </p:cNvSpPr>
          <p:nvPr>
            <p:ph type="title"/>
          </p:nvPr>
        </p:nvSpPr>
        <p:spPr/>
        <p:txBody>
          <a:bodyPr/>
          <a:lstStyle/>
          <a:p>
            <a:r>
              <a:rPr lang="en-GB"/>
              <a:t>A personal journey</a:t>
            </a:r>
          </a:p>
        </p:txBody>
      </p:sp>
      <p:sp>
        <p:nvSpPr>
          <p:cNvPr id="3" name="Slide Number Placeholder 2">
            <a:extLst>
              <a:ext uri="{FF2B5EF4-FFF2-40B4-BE49-F238E27FC236}">
                <a16:creationId xmlns:a16="http://schemas.microsoft.com/office/drawing/2014/main" id="{B0C2381A-09F5-C95A-288B-0B7C1965F243}"/>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F4C8201-D8A8-417D-8A18-42E93E6C5D44}" type="slidenum">
              <a:rPr kumimoji="0" lang="en-GB" sz="1200" b="0" i="0" u="none" strike="noStrike" kern="1200" cap="none" spc="0" normalizeH="0" baseline="0" noProof="0" smtClean="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 name="Content Placeholder 3">
            <a:extLst>
              <a:ext uri="{FF2B5EF4-FFF2-40B4-BE49-F238E27FC236}">
                <a16:creationId xmlns:a16="http://schemas.microsoft.com/office/drawing/2014/main" id="{C95DDD33-6095-85EF-5422-3297C433F47E}"/>
              </a:ext>
            </a:extLst>
          </p:cNvPr>
          <p:cNvSpPr>
            <a:spLocks noGrp="1"/>
          </p:cNvSpPr>
          <p:nvPr>
            <p:ph sz="quarter" idx="10"/>
          </p:nvPr>
        </p:nvSpPr>
        <p:spPr/>
        <p:txBody>
          <a:bodyPr/>
          <a:lstStyle/>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p:txBody>
      </p:sp>
      <p:pic>
        <p:nvPicPr>
          <p:cNvPr id="5" name="Picture 2" descr="Cute ginger baby girl brushing her ...">
            <a:extLst>
              <a:ext uri="{FF2B5EF4-FFF2-40B4-BE49-F238E27FC236}">
                <a16:creationId xmlns:a16="http://schemas.microsoft.com/office/drawing/2014/main" id="{A1CEFFFF-BD77-BAD5-F280-E05D594B1A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9025" y="1690688"/>
            <a:ext cx="6743837" cy="4487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7636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3A55-4A54-D5B1-D46F-EE66E16998BA}"/>
              </a:ext>
            </a:extLst>
          </p:cNvPr>
          <p:cNvSpPr>
            <a:spLocks noGrp="1"/>
          </p:cNvSpPr>
          <p:nvPr>
            <p:ph type="title"/>
          </p:nvPr>
        </p:nvSpPr>
        <p:spPr>
          <a:xfrm>
            <a:off x="6835018" y="260959"/>
            <a:ext cx="4837068" cy="3532457"/>
          </a:xfrm>
        </p:spPr>
        <p:txBody>
          <a:bodyPr/>
          <a:lstStyle/>
          <a:p>
            <a:r>
              <a:rPr lang="en-GB" sz="2800"/>
              <a:t>Our ambition - frameworks that are part of an agile, unified system of inspection and regulation  </a:t>
            </a:r>
            <a:br>
              <a:rPr lang="en-GB" sz="3200"/>
            </a:br>
            <a:endParaRPr lang="en-GB"/>
          </a:p>
        </p:txBody>
      </p:sp>
      <p:sp>
        <p:nvSpPr>
          <p:cNvPr id="4" name="Content Placeholder 3">
            <a:extLst>
              <a:ext uri="{FF2B5EF4-FFF2-40B4-BE49-F238E27FC236}">
                <a16:creationId xmlns:a16="http://schemas.microsoft.com/office/drawing/2014/main" id="{092FDEA8-63BF-9E97-CB7B-78869B0D53F8}"/>
              </a:ext>
            </a:extLst>
          </p:cNvPr>
          <p:cNvSpPr>
            <a:spLocks noGrp="1"/>
          </p:cNvSpPr>
          <p:nvPr>
            <p:ph sz="quarter" idx="13"/>
          </p:nvPr>
        </p:nvSpPr>
        <p:spPr>
          <a:xfrm>
            <a:off x="356350" y="1411792"/>
            <a:ext cx="9205559" cy="4752528"/>
          </a:xfrm>
        </p:spPr>
        <p:txBody>
          <a:bodyPr/>
          <a:lstStyle/>
          <a:p>
            <a:pPr lvl="1" indent="0">
              <a:buNone/>
            </a:pPr>
            <a:endParaRPr lang="en-GB"/>
          </a:p>
          <a:p>
            <a:pPr marL="537750" lvl="1" indent="-285750">
              <a:buFont typeface="Wingdings" panose="05000000000000000000" pitchFamily="2" charset="2"/>
              <a:buChar char="Ø"/>
            </a:pPr>
            <a:endParaRPr lang="en-GB"/>
          </a:p>
          <a:p>
            <a:r>
              <a:rPr lang="en-GB"/>
              <a:t> </a:t>
            </a:r>
          </a:p>
          <a:p>
            <a:pPr marL="285750" indent="-285750">
              <a:buFont typeface="Wingdings" panose="05000000000000000000" pitchFamily="2" charset="2"/>
              <a:buChar char="Ø"/>
            </a:pPr>
            <a:endParaRPr lang="en-GB"/>
          </a:p>
          <a:p>
            <a:endParaRPr lang="en-GB"/>
          </a:p>
        </p:txBody>
      </p:sp>
      <p:graphicFrame>
        <p:nvGraphicFramePr>
          <p:cNvPr id="5" name="Diagram 4">
            <a:extLst>
              <a:ext uri="{FF2B5EF4-FFF2-40B4-BE49-F238E27FC236}">
                <a16:creationId xmlns:a16="http://schemas.microsoft.com/office/drawing/2014/main" id="{63F1D8E4-1F45-5DE1-3AF5-4D6E205F5533}"/>
              </a:ext>
            </a:extLst>
          </p:cNvPr>
          <p:cNvGraphicFramePr/>
          <p:nvPr/>
        </p:nvGraphicFramePr>
        <p:xfrm>
          <a:off x="-2052319" y="60960"/>
          <a:ext cx="11369040" cy="67970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3">
            <a:extLst>
              <a:ext uri="{FF2B5EF4-FFF2-40B4-BE49-F238E27FC236}">
                <a16:creationId xmlns:a16="http://schemas.microsoft.com/office/drawing/2014/main" id="{E3B0B418-1959-A556-E591-7897B21BFAC3}"/>
              </a:ext>
            </a:extLst>
          </p:cNvPr>
          <p:cNvSpPr txBox="1">
            <a:spLocks/>
          </p:cNvSpPr>
          <p:nvPr/>
        </p:nvSpPr>
        <p:spPr>
          <a:xfrm>
            <a:off x="7025998" y="3456366"/>
            <a:ext cx="4454957" cy="3781248"/>
          </a:xfrm>
          <a:prstGeom prst="rect">
            <a:avLst/>
          </a:prstGeom>
        </p:spPr>
        <p:txBody>
          <a:bodyPr vert="horz" wrap="square" lIns="91440" tIns="45720" rIns="91440" bIns="45720" rtlCol="0" anchor="t">
            <a:noAutofit/>
          </a:bodyPr>
          <a:lstStyle>
            <a:lvl1pPr marL="0" indent="0" algn="l" defTabSz="914400" rtl="0" eaLnBrk="1" latinLnBrk="0" hangingPunct="1">
              <a:lnSpc>
                <a:spcPct val="110000"/>
              </a:lnSpc>
              <a:spcBef>
                <a:spcPts val="0"/>
              </a:spcBef>
              <a:spcAft>
                <a:spcPts val="600"/>
              </a:spcAft>
              <a:buClrTx/>
              <a:buFont typeface="Arial" panose="020B0604020202020204" pitchFamily="34" charset="0"/>
              <a:buNone/>
              <a:defRPr lang="en-US" sz="20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252000" indent="-252000" algn="l" defTabSz="914400" rtl="0" eaLnBrk="1" latinLnBrk="0" hangingPunct="1">
              <a:lnSpc>
                <a:spcPct val="110000"/>
              </a:lnSpc>
              <a:spcBef>
                <a:spcPts val="0"/>
              </a:spcBef>
              <a:spcAft>
                <a:spcPts val="600"/>
              </a:spcAft>
              <a:buClr>
                <a:schemeClr val="accent1"/>
              </a:buClr>
              <a:buFont typeface="Arial" panose="020B0604020202020204" pitchFamily="34" charset="0"/>
              <a:buChar char="•"/>
              <a:defRPr lang="en-US" sz="20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504000" indent="-252000" algn="l" defTabSz="914400" rtl="0" eaLnBrk="1" latinLnBrk="0" hangingPunct="1">
              <a:lnSpc>
                <a:spcPct val="110000"/>
              </a:lnSpc>
              <a:spcBef>
                <a:spcPts val="0"/>
              </a:spcBef>
              <a:spcAft>
                <a:spcPts val="600"/>
              </a:spcAft>
              <a:buClr>
                <a:schemeClr val="accent1"/>
              </a:buClr>
              <a:buFont typeface="Arial" panose="020B0604020202020204" pitchFamily="34" charset="0"/>
              <a:buChar char="•"/>
              <a:defRPr lang="en-US" sz="20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756000" indent="-252000" algn="l" defTabSz="914400" rtl="0" eaLnBrk="1" latinLnBrk="0" hangingPunct="1">
              <a:lnSpc>
                <a:spcPct val="110000"/>
              </a:lnSpc>
              <a:spcBef>
                <a:spcPts val="0"/>
              </a:spcBef>
              <a:spcAft>
                <a:spcPts val="600"/>
              </a:spcAft>
              <a:buClr>
                <a:schemeClr val="accent1"/>
              </a:buClr>
              <a:buFont typeface="Arial" panose="020B0604020202020204" pitchFamily="34" charset="0"/>
              <a:buChar char="•"/>
              <a:defRPr lang="en-US" sz="20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008000" indent="-252000" algn="l" defTabSz="914400" rtl="0" eaLnBrk="1" latinLnBrk="0" hangingPunct="1">
              <a:lnSpc>
                <a:spcPct val="110000"/>
              </a:lnSpc>
              <a:spcBef>
                <a:spcPts val="0"/>
              </a:spcBef>
              <a:spcAft>
                <a:spcPts val="600"/>
              </a:spcAft>
              <a:buClr>
                <a:schemeClr val="accent1"/>
              </a:buClr>
              <a:buFont typeface="Arial" panose="020B0604020202020204" pitchFamily="34" charset="0"/>
              <a:buChar char="•"/>
              <a:defRPr lang="en-GB" sz="20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We have just launched our </a:t>
            </a:r>
            <a:r>
              <a:rPr kumimoji="0" lang="en-GB" sz="18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consultation proposals to reform both frameworks, </a:t>
            </a:r>
            <a:r>
              <a:rPr kumimoji="0" lang="en-GB" sz="18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following the Department launching their Working Together consultation. </a:t>
            </a:r>
          </a:p>
          <a:p>
            <a:pPr marL="342900" marR="0" lvl="0" indent="-342900"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endParaRPr kumimoji="0" lang="en-GB" sz="20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005414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F72FC-25DF-D6A5-174F-61AE2A8E55FC}"/>
              </a:ext>
            </a:extLst>
          </p:cNvPr>
          <p:cNvSpPr>
            <a:spLocks noGrp="1"/>
          </p:cNvSpPr>
          <p:nvPr>
            <p:ph type="title"/>
          </p:nvPr>
        </p:nvSpPr>
        <p:spPr/>
        <p:txBody>
          <a:bodyPr/>
          <a:lstStyle/>
          <a:p>
            <a:r>
              <a:rPr lang="en-GB"/>
              <a:t>ILACS evaluation areas</a:t>
            </a:r>
          </a:p>
        </p:txBody>
      </p:sp>
      <p:sp>
        <p:nvSpPr>
          <p:cNvPr id="3" name="Slide Number Placeholder 2">
            <a:extLst>
              <a:ext uri="{FF2B5EF4-FFF2-40B4-BE49-F238E27FC236}">
                <a16:creationId xmlns:a16="http://schemas.microsoft.com/office/drawing/2014/main" id="{1A5EA42A-8B52-3C62-09DB-AFFCB3EF97B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F4C8201-D8A8-417D-8A18-42E93E6C5D44}" type="slidenum">
              <a:rPr kumimoji="0" lang="en-GB" sz="1200" b="0" i="0" u="none" strike="noStrike" kern="1200" cap="none" spc="0" normalizeH="0" baseline="0" noProof="0" smtClean="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 name="Content Placeholder 3">
            <a:extLst>
              <a:ext uri="{FF2B5EF4-FFF2-40B4-BE49-F238E27FC236}">
                <a16:creationId xmlns:a16="http://schemas.microsoft.com/office/drawing/2014/main" id="{BD7D8355-C542-E8F9-258F-6CC659A0E58E}"/>
              </a:ext>
            </a:extLst>
          </p:cNvPr>
          <p:cNvSpPr>
            <a:spLocks noGrp="1"/>
          </p:cNvSpPr>
          <p:nvPr>
            <p:ph sz="quarter" idx="13"/>
          </p:nvPr>
        </p:nvSpPr>
        <p:spPr>
          <a:solidFill>
            <a:schemeClr val="tx2">
              <a:lumMod val="10000"/>
              <a:lumOff val="90000"/>
            </a:schemeClr>
          </a:solidFill>
        </p:spPr>
        <p:txBody>
          <a:bodyPr/>
          <a:lstStyle/>
          <a:p>
            <a:r>
              <a:rPr lang="en-GB" sz="2400" b="1">
                <a:solidFill>
                  <a:schemeClr val="tx2"/>
                </a:solidFill>
              </a:rPr>
              <a:t>New evaluation areas </a:t>
            </a:r>
            <a:r>
              <a:rPr lang="en-GB" sz="2400">
                <a:solidFill>
                  <a:schemeClr val="tx2"/>
                </a:solidFill>
              </a:rPr>
              <a:t>to better align with the Children’s Social Care National Framework:</a:t>
            </a:r>
          </a:p>
          <a:p>
            <a:pPr marL="594900" lvl="1" indent="-342900">
              <a:buFont typeface="Wingdings" panose="05000000000000000000" pitchFamily="2" charset="2"/>
              <a:buChar char="§"/>
            </a:pPr>
            <a:r>
              <a:rPr lang="en-GB" sz="2400">
                <a:solidFill>
                  <a:schemeClr val="tx2"/>
                </a:solidFill>
              </a:rPr>
              <a:t>family help (separated)</a:t>
            </a:r>
          </a:p>
          <a:p>
            <a:pPr marL="594900" lvl="1" indent="-342900">
              <a:buFont typeface="Wingdings" panose="05000000000000000000" pitchFamily="2" charset="2"/>
              <a:buChar char="§"/>
            </a:pPr>
            <a:r>
              <a:rPr lang="en-GB" sz="2400">
                <a:solidFill>
                  <a:schemeClr val="tx2"/>
                </a:solidFill>
              </a:rPr>
              <a:t>child protection</a:t>
            </a:r>
          </a:p>
          <a:p>
            <a:pPr marL="594900" lvl="1" indent="-342900">
              <a:buFont typeface="Wingdings" panose="05000000000000000000" pitchFamily="2" charset="2"/>
              <a:buChar char="§"/>
            </a:pPr>
            <a:r>
              <a:rPr lang="en-GB" sz="2400">
                <a:solidFill>
                  <a:schemeClr val="tx2"/>
                </a:solidFill>
              </a:rPr>
              <a:t>family networks (new)</a:t>
            </a:r>
          </a:p>
          <a:p>
            <a:pPr marL="594900" lvl="1" indent="-342900">
              <a:buFont typeface="Wingdings" panose="05000000000000000000" pitchFamily="2" charset="2"/>
              <a:buChar char="§"/>
            </a:pPr>
            <a:r>
              <a:rPr lang="en-GB" sz="2400">
                <a:solidFill>
                  <a:schemeClr val="tx2"/>
                </a:solidFill>
              </a:rPr>
              <a:t>children in care</a:t>
            </a:r>
          </a:p>
          <a:p>
            <a:pPr marL="594900" lvl="1" indent="-342900">
              <a:buFont typeface="Wingdings" panose="05000000000000000000" pitchFamily="2" charset="2"/>
              <a:buChar char="§"/>
            </a:pPr>
            <a:r>
              <a:rPr lang="en-GB" sz="2400">
                <a:solidFill>
                  <a:schemeClr val="tx2"/>
                </a:solidFill>
              </a:rPr>
              <a:t>care leavers</a:t>
            </a:r>
          </a:p>
          <a:p>
            <a:pPr marL="594900" lvl="1" indent="-342900">
              <a:buFont typeface="Wingdings" panose="05000000000000000000" pitchFamily="2" charset="2"/>
              <a:buChar char="§"/>
            </a:pPr>
            <a:r>
              <a:rPr lang="en-GB" sz="2400">
                <a:solidFill>
                  <a:schemeClr val="tx2"/>
                </a:solidFill>
              </a:rPr>
              <a:t>impact of leaders</a:t>
            </a:r>
          </a:p>
        </p:txBody>
      </p:sp>
      <p:sp>
        <p:nvSpPr>
          <p:cNvPr id="5" name="Content Placeholder 4">
            <a:extLst>
              <a:ext uri="{FF2B5EF4-FFF2-40B4-BE49-F238E27FC236}">
                <a16:creationId xmlns:a16="http://schemas.microsoft.com/office/drawing/2014/main" id="{96E1A9C3-8441-0E56-FDBD-035656BFC5E0}"/>
              </a:ext>
            </a:extLst>
          </p:cNvPr>
          <p:cNvSpPr>
            <a:spLocks noGrp="1"/>
          </p:cNvSpPr>
          <p:nvPr>
            <p:ph sz="quarter" idx="14"/>
          </p:nvPr>
        </p:nvSpPr>
        <p:spPr>
          <a:solidFill>
            <a:schemeClr val="tx2">
              <a:lumMod val="10000"/>
              <a:lumOff val="90000"/>
            </a:schemeClr>
          </a:solidFill>
        </p:spPr>
        <p:txBody>
          <a:bodyPr/>
          <a:lstStyle/>
          <a:p>
            <a:r>
              <a:rPr lang="en-GB" sz="2400" b="1">
                <a:solidFill>
                  <a:schemeClr val="tx2"/>
                </a:solidFill>
              </a:rPr>
              <a:t>Golden threads </a:t>
            </a:r>
            <a:r>
              <a:rPr lang="en-GB" sz="2400">
                <a:solidFill>
                  <a:schemeClr val="tx2"/>
                </a:solidFill>
              </a:rPr>
              <a:t>– how the local authority:</a:t>
            </a:r>
          </a:p>
          <a:p>
            <a:pPr marL="594900" lvl="1" indent="-342900">
              <a:buFont typeface="Wingdings" panose="05000000000000000000" pitchFamily="2" charset="2"/>
              <a:buChar char="§"/>
            </a:pPr>
            <a:r>
              <a:rPr lang="en-GB" sz="2400">
                <a:solidFill>
                  <a:schemeClr val="tx2"/>
                </a:solidFill>
              </a:rPr>
              <a:t>helps children create enduring relationships </a:t>
            </a:r>
          </a:p>
          <a:p>
            <a:pPr marL="594900" lvl="1" indent="-342900">
              <a:buFont typeface="Wingdings" panose="05000000000000000000" pitchFamily="2" charset="2"/>
              <a:buChar char="§"/>
            </a:pPr>
            <a:r>
              <a:rPr lang="en-GB" sz="2400">
                <a:solidFill>
                  <a:schemeClr val="tx2"/>
                </a:solidFill>
              </a:rPr>
              <a:t>engages with children and families </a:t>
            </a:r>
          </a:p>
          <a:p>
            <a:pPr marL="594900" lvl="1" indent="-342900">
              <a:buFont typeface="Wingdings" panose="05000000000000000000" pitchFamily="2" charset="2"/>
              <a:buChar char="§"/>
            </a:pPr>
            <a:r>
              <a:rPr lang="en-GB" sz="2400">
                <a:solidFill>
                  <a:schemeClr val="tx2"/>
                </a:solidFill>
              </a:rPr>
              <a:t>collaborates with other relevant agencies </a:t>
            </a:r>
          </a:p>
          <a:p>
            <a:endParaRPr lang="en-GB"/>
          </a:p>
        </p:txBody>
      </p:sp>
    </p:spTree>
    <p:extLst>
      <p:ext uri="{BB962C8B-B14F-4D97-AF65-F5344CB8AC3E}">
        <p14:creationId xmlns:p14="http://schemas.microsoft.com/office/powerpoint/2010/main" val="30879507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45A9E-C410-4F07-BD51-7487597DE8EA}"/>
              </a:ext>
            </a:extLst>
          </p:cNvPr>
          <p:cNvSpPr>
            <a:spLocks noGrp="1"/>
          </p:cNvSpPr>
          <p:nvPr>
            <p:ph type="title"/>
          </p:nvPr>
        </p:nvSpPr>
        <p:spPr/>
        <p:txBody>
          <a:bodyPr/>
          <a:lstStyle/>
          <a:p>
            <a:r>
              <a:rPr lang="en-GB"/>
              <a:t>Law Commission and observations</a:t>
            </a:r>
          </a:p>
        </p:txBody>
      </p:sp>
      <p:sp>
        <p:nvSpPr>
          <p:cNvPr id="3" name="Slide Number Placeholder 2">
            <a:extLst>
              <a:ext uri="{FF2B5EF4-FFF2-40B4-BE49-F238E27FC236}">
                <a16:creationId xmlns:a16="http://schemas.microsoft.com/office/drawing/2014/main" id="{532DED03-AA25-B10F-382E-C93E874122B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F4C8201-D8A8-417D-8A18-42E93E6C5D44}" type="slidenum">
              <a:rPr kumimoji="0" lang="en-GB" sz="1200" b="0" i="0" u="none" strike="noStrike" kern="1200" cap="none" spc="0" normalizeH="0" baseline="0" noProof="0" smtClean="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 name="Content Placeholder 3">
            <a:extLst>
              <a:ext uri="{FF2B5EF4-FFF2-40B4-BE49-F238E27FC236}">
                <a16:creationId xmlns:a16="http://schemas.microsoft.com/office/drawing/2014/main" id="{338DBE62-7CDB-34DD-3063-23DA847C3DAD}"/>
              </a:ext>
            </a:extLst>
          </p:cNvPr>
          <p:cNvSpPr>
            <a:spLocks noGrp="1"/>
          </p:cNvSpPr>
          <p:nvPr>
            <p:ph sz="quarter" idx="13"/>
          </p:nvPr>
        </p:nvSpPr>
        <p:spPr>
          <a:xfrm>
            <a:off x="517970" y="1556792"/>
            <a:ext cx="8930830" cy="4752528"/>
          </a:xfrm>
        </p:spPr>
        <p:txBody>
          <a:bodyPr/>
          <a:lstStyle/>
          <a:p>
            <a:pPr marL="342900" indent="-342900">
              <a:buFont typeface="Arial" panose="020B0604020202020204" pitchFamily="34" charset="0"/>
              <a:buChar char="•"/>
            </a:pPr>
            <a:r>
              <a:rPr lang="en-GB"/>
              <a:t> </a:t>
            </a:r>
            <a:r>
              <a:rPr lang="en-GB" sz="2400">
                <a:solidFill>
                  <a:schemeClr val="accent1"/>
                </a:solidFill>
              </a:rPr>
              <a:t>Legal gaps and issues</a:t>
            </a:r>
          </a:p>
          <a:p>
            <a:pPr marL="342900" indent="-342900">
              <a:buFont typeface="Arial" panose="020B0604020202020204" pitchFamily="34" charset="0"/>
              <a:buChar char="•"/>
            </a:pPr>
            <a:endParaRPr lang="en-GB" sz="2400">
              <a:solidFill>
                <a:schemeClr val="accent1"/>
              </a:solidFill>
            </a:endParaRPr>
          </a:p>
          <a:p>
            <a:pPr marL="342900" indent="-342900">
              <a:buFont typeface="Arial" panose="020B0604020202020204" pitchFamily="34" charset="0"/>
              <a:buChar char="•"/>
            </a:pPr>
            <a:r>
              <a:rPr lang="en-GB" sz="2400">
                <a:solidFill>
                  <a:schemeClr val="accent1"/>
                </a:solidFill>
              </a:rPr>
              <a:t>Assessment and support gaps</a:t>
            </a:r>
          </a:p>
          <a:p>
            <a:pPr marL="342900" indent="-342900">
              <a:buFont typeface="Arial" panose="020B0604020202020204" pitchFamily="34" charset="0"/>
              <a:buChar char="•"/>
            </a:pPr>
            <a:endParaRPr lang="en-GB" sz="2400">
              <a:solidFill>
                <a:schemeClr val="accent1"/>
              </a:solidFill>
            </a:endParaRPr>
          </a:p>
          <a:p>
            <a:pPr marL="342900" indent="-342900">
              <a:buFont typeface="Arial" panose="020B0604020202020204" pitchFamily="34" charset="0"/>
              <a:buChar char="•"/>
            </a:pPr>
            <a:r>
              <a:rPr lang="en-GB" sz="2400">
                <a:solidFill>
                  <a:schemeClr val="accent1"/>
                </a:solidFill>
              </a:rPr>
              <a:t>Entitlements for children</a:t>
            </a:r>
          </a:p>
          <a:p>
            <a:pPr marL="342900" indent="-342900">
              <a:buFont typeface="Arial" panose="020B0604020202020204" pitchFamily="34" charset="0"/>
              <a:buChar char="•"/>
            </a:pPr>
            <a:endParaRPr lang="en-GB" sz="2400">
              <a:solidFill>
                <a:schemeClr val="accent1"/>
              </a:solidFill>
            </a:endParaRPr>
          </a:p>
          <a:p>
            <a:pPr marL="342900" indent="-342900">
              <a:buFont typeface="Arial" panose="020B0604020202020204" pitchFamily="34" charset="0"/>
              <a:buChar char="•"/>
            </a:pPr>
            <a:r>
              <a:rPr lang="en-GB" sz="2400">
                <a:solidFill>
                  <a:schemeClr val="accent1"/>
                </a:solidFill>
              </a:rPr>
              <a:t>Clarity, transparency, equity, funding</a:t>
            </a:r>
          </a:p>
          <a:p>
            <a:pPr marL="342900" indent="-342900">
              <a:buFont typeface="Arial" panose="020B0604020202020204" pitchFamily="34" charset="0"/>
              <a:buChar char="•"/>
            </a:pPr>
            <a:endParaRPr lang="en-GB" sz="2400">
              <a:solidFill>
                <a:schemeClr val="accent1"/>
              </a:solidFill>
            </a:endParaRPr>
          </a:p>
          <a:p>
            <a:pPr marL="342900" indent="-342900">
              <a:buFont typeface="Arial" panose="020B0604020202020204" pitchFamily="34" charset="0"/>
              <a:buChar char="•"/>
            </a:pPr>
            <a:r>
              <a:rPr lang="en-GB" sz="2400">
                <a:solidFill>
                  <a:schemeClr val="accent1"/>
                </a:solidFill>
              </a:rPr>
              <a:t>The inspection and accountability system which underpins.</a:t>
            </a:r>
          </a:p>
          <a:p>
            <a:endParaRPr lang="en-GB"/>
          </a:p>
        </p:txBody>
      </p:sp>
    </p:spTree>
    <p:extLst>
      <p:ext uri="{BB962C8B-B14F-4D97-AF65-F5344CB8AC3E}">
        <p14:creationId xmlns:p14="http://schemas.microsoft.com/office/powerpoint/2010/main" val="899209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DD42D-BE08-E78F-769F-2FD18A5A430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5056DF-7040-CEE8-978D-D4D91FE45DB7}"/>
              </a:ext>
            </a:extLst>
          </p:cNvPr>
          <p:cNvSpPr>
            <a:spLocks noGrp="1"/>
          </p:cNvSpPr>
          <p:nvPr>
            <p:ph type="body" sz="quarter" idx="10"/>
          </p:nvPr>
        </p:nvSpPr>
        <p:spPr>
          <a:xfrm>
            <a:off x="515937" y="1910744"/>
            <a:ext cx="9748939" cy="3337203"/>
          </a:xfrm>
        </p:spPr>
        <p:txBody>
          <a:bodyPr vert="horz" lIns="91440" tIns="45720" rIns="91440" bIns="45720" rtlCol="0" anchor="t">
            <a:normAutofit/>
          </a:bodyPr>
          <a:lstStyle/>
          <a:p>
            <a:pPr marL="0" lvl="0" indent="0">
              <a:buNone/>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p:txBody>
      </p:sp>
      <p:sp>
        <p:nvSpPr>
          <p:cNvPr id="5" name="Title 4">
            <a:extLst>
              <a:ext uri="{FF2B5EF4-FFF2-40B4-BE49-F238E27FC236}">
                <a16:creationId xmlns:a16="http://schemas.microsoft.com/office/drawing/2014/main" id="{0300F040-EC2E-1BA5-C93D-6BEB049C694E}"/>
              </a:ext>
            </a:extLst>
          </p:cNvPr>
          <p:cNvSpPr>
            <a:spLocks noGrp="1"/>
          </p:cNvSpPr>
          <p:nvPr>
            <p:ph type="title"/>
          </p:nvPr>
        </p:nvSpPr>
        <p:spPr>
          <a:xfrm>
            <a:off x="1092202" y="1564896"/>
            <a:ext cx="9300028" cy="3509962"/>
          </a:xfrm>
        </p:spPr>
        <p:txBody>
          <a:bodyPr vert="horz" lIns="91440" tIns="45720" rIns="91440" bIns="45720" rtlCol="0" anchor="ctr">
            <a:noAutofit/>
          </a:bodyPr>
          <a:lstStyle/>
          <a:p>
            <a:pPr algn="ctr"/>
            <a:br>
              <a:rPr lang="en-GB" sz="2800" b="1">
                <a:solidFill>
                  <a:srgbClr val="000000"/>
                </a:solidFill>
                <a:highlight>
                  <a:srgbClr val="FFFFFF"/>
                </a:highlight>
                <a:latin typeface="Prodigy Sans Black"/>
                <a:cs typeface="Arial"/>
              </a:rPr>
            </a:br>
            <a:br>
              <a:rPr lang="en-GB" sz="2800" b="1">
                <a:highlight>
                  <a:srgbClr val="FFFFFF"/>
                </a:highlight>
                <a:latin typeface="Arial"/>
                <a:cs typeface="Arial"/>
              </a:rPr>
            </a:br>
            <a:r>
              <a:rPr lang="en-US" sz="4000" b="1">
                <a:solidFill>
                  <a:srgbClr val="000000"/>
                </a:solidFill>
                <a:highlight>
                  <a:srgbClr val="FFFFFF"/>
                </a:highlight>
                <a:latin typeface="Prodigy Sans Black"/>
                <a:ea typeface="Calibri"/>
                <a:cs typeface="Arial"/>
              </a:rPr>
              <a:t>Break</a:t>
            </a:r>
            <a:endParaRPr lang="en-US" b="1">
              <a:latin typeface="Prodigy Sans Black"/>
            </a:endParaRPr>
          </a:p>
          <a:p>
            <a:endParaRPr lang="en-GB" sz="2800" b="1">
              <a:highlight>
                <a:srgbClr val="FFFFFF"/>
              </a:highlight>
              <a:latin typeface="Arial"/>
              <a:cs typeface="Arial"/>
            </a:endParaRPr>
          </a:p>
          <a:p>
            <a:endParaRPr lang="en-GB" sz="1200" b="1">
              <a:solidFill>
                <a:srgbClr val="000000"/>
              </a:solidFill>
              <a:highlight>
                <a:srgbClr val="FFFFFF"/>
              </a:highlight>
              <a:latin typeface="Arial"/>
              <a:cs typeface="Arial"/>
            </a:endParaRPr>
          </a:p>
        </p:txBody>
      </p:sp>
    </p:spTree>
    <p:extLst>
      <p:ext uri="{BB962C8B-B14F-4D97-AF65-F5344CB8AC3E}">
        <p14:creationId xmlns:p14="http://schemas.microsoft.com/office/powerpoint/2010/main" val="3460399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7A393-382F-864B-8756-E7E3E8E4772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6609860-8433-8A78-701F-73FE900D9958}"/>
              </a:ext>
            </a:extLst>
          </p:cNvPr>
          <p:cNvSpPr>
            <a:spLocks noGrp="1"/>
          </p:cNvSpPr>
          <p:nvPr>
            <p:ph type="body" sz="quarter" idx="10"/>
          </p:nvPr>
        </p:nvSpPr>
        <p:spPr>
          <a:xfrm>
            <a:off x="515937" y="1910744"/>
            <a:ext cx="9748939" cy="3337203"/>
          </a:xfrm>
        </p:spPr>
        <p:txBody>
          <a:bodyPr vert="horz" lIns="91440" tIns="45720" rIns="91440" bIns="45720" rtlCol="0" anchor="t">
            <a:normAutofit/>
          </a:bodyPr>
          <a:lstStyle/>
          <a:p>
            <a:pPr marL="0" lvl="0" indent="0">
              <a:buNone/>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p:txBody>
      </p:sp>
      <p:sp>
        <p:nvSpPr>
          <p:cNvPr id="5" name="Title 4">
            <a:extLst>
              <a:ext uri="{FF2B5EF4-FFF2-40B4-BE49-F238E27FC236}">
                <a16:creationId xmlns:a16="http://schemas.microsoft.com/office/drawing/2014/main" id="{D07528D9-DEA8-C358-8D22-E527E26D0434}"/>
              </a:ext>
            </a:extLst>
          </p:cNvPr>
          <p:cNvSpPr>
            <a:spLocks noGrp="1"/>
          </p:cNvSpPr>
          <p:nvPr>
            <p:ph type="title"/>
          </p:nvPr>
        </p:nvSpPr>
        <p:spPr>
          <a:xfrm>
            <a:off x="1092202" y="1564896"/>
            <a:ext cx="9300028" cy="3509962"/>
          </a:xfrm>
        </p:spPr>
        <p:txBody>
          <a:bodyPr vert="horz" lIns="91440" tIns="45720" rIns="91440" bIns="45720" rtlCol="0" anchor="ctr">
            <a:noAutofit/>
          </a:bodyPr>
          <a:lstStyle/>
          <a:p>
            <a:pPr algn="ctr"/>
            <a:r>
              <a:rPr lang="en-GB" sz="3200" b="1">
                <a:solidFill>
                  <a:srgbClr val="000000"/>
                </a:solidFill>
                <a:highlight>
                  <a:srgbClr val="FFFFFF"/>
                </a:highlight>
                <a:latin typeface="Prodigy Sans Black"/>
                <a:cs typeface="Arial"/>
              </a:rPr>
              <a:t>Welcome from the conference chairs</a:t>
            </a:r>
            <a:br>
              <a:rPr lang="en-GB" sz="2800" b="1">
                <a:solidFill>
                  <a:srgbClr val="000000"/>
                </a:solidFill>
                <a:highlight>
                  <a:srgbClr val="FFFFFF"/>
                </a:highlight>
                <a:latin typeface="Prodigy Sans Black"/>
                <a:cs typeface="Arial"/>
              </a:rPr>
            </a:br>
            <a:br>
              <a:rPr lang="en-GB" sz="2800" b="1">
                <a:highlight>
                  <a:srgbClr val="FFFFFF"/>
                </a:highlight>
                <a:latin typeface="Arial"/>
                <a:cs typeface="Arial"/>
              </a:rPr>
            </a:br>
            <a:r>
              <a:rPr lang="en-US" sz="2400">
                <a:solidFill>
                  <a:srgbClr val="000000"/>
                </a:solidFill>
                <a:highlight>
                  <a:srgbClr val="FFFFFF"/>
                </a:highlight>
                <a:latin typeface="Raleway"/>
                <a:cs typeface="Arial"/>
              </a:rPr>
              <a:t>Dr Beverley Barnett-Jones, Trustee of Kinship and Nurture Futures Co-Founder</a:t>
            </a:r>
            <a:br>
              <a:rPr lang="en-US" sz="2400">
                <a:highlight>
                  <a:srgbClr val="FFFFFF"/>
                </a:highlight>
                <a:latin typeface="Raleway"/>
                <a:cs typeface="Arial"/>
              </a:rPr>
            </a:br>
            <a:endParaRPr lang="en-GB" sz="2400">
              <a:solidFill>
                <a:srgbClr val="000000"/>
              </a:solidFill>
              <a:highlight>
                <a:srgbClr val="C6C6C6"/>
              </a:highlight>
              <a:latin typeface="Raleway"/>
              <a:cs typeface="Arial"/>
            </a:endParaRPr>
          </a:p>
          <a:p>
            <a:pPr algn="ctr"/>
            <a:r>
              <a:rPr lang="en-US" sz="2400">
                <a:solidFill>
                  <a:srgbClr val="000000"/>
                </a:solidFill>
                <a:highlight>
                  <a:srgbClr val="FFFFFF"/>
                </a:highlight>
                <a:latin typeface="Raleway"/>
                <a:cs typeface="Arial"/>
              </a:rPr>
              <a:t>Tim Fisher, Practice Lead, Kinship</a:t>
            </a:r>
            <a:endParaRPr lang="en-GB" sz="2400">
              <a:solidFill>
                <a:srgbClr val="000000"/>
              </a:solidFill>
              <a:highlight>
                <a:srgbClr val="C6C6C6"/>
              </a:highlight>
              <a:latin typeface="Raleway"/>
              <a:cs typeface="Arial"/>
            </a:endParaRPr>
          </a:p>
          <a:p>
            <a:endParaRPr lang="en-GB" sz="1200" b="1">
              <a:solidFill>
                <a:srgbClr val="000000"/>
              </a:solidFill>
              <a:highlight>
                <a:srgbClr val="FFFFFF"/>
              </a:highlight>
              <a:latin typeface="Arial"/>
              <a:cs typeface="Arial"/>
            </a:endParaRPr>
          </a:p>
        </p:txBody>
      </p:sp>
    </p:spTree>
    <p:extLst>
      <p:ext uri="{BB962C8B-B14F-4D97-AF65-F5344CB8AC3E}">
        <p14:creationId xmlns:p14="http://schemas.microsoft.com/office/powerpoint/2010/main" val="3949953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AD0E2-3AA1-1709-13CD-9FE07795BC12}"/>
              </a:ext>
            </a:extLst>
          </p:cNvPr>
          <p:cNvSpPr>
            <a:spLocks noGrp="1"/>
          </p:cNvSpPr>
          <p:nvPr>
            <p:ph type="ctrTitle"/>
          </p:nvPr>
        </p:nvSpPr>
        <p:spPr>
          <a:xfrm>
            <a:off x="641555" y="2857300"/>
            <a:ext cx="7296081" cy="790775"/>
          </a:xfrm>
        </p:spPr>
        <p:txBody>
          <a:bodyPr/>
          <a:lstStyle/>
          <a:p>
            <a:r>
              <a:rPr lang="en-GB"/>
              <a:t>Kinship in government: progress and prospects</a:t>
            </a:r>
          </a:p>
        </p:txBody>
      </p:sp>
      <p:sp>
        <p:nvSpPr>
          <p:cNvPr id="3" name="Text Placeholder 2">
            <a:extLst>
              <a:ext uri="{FF2B5EF4-FFF2-40B4-BE49-F238E27FC236}">
                <a16:creationId xmlns:a16="http://schemas.microsoft.com/office/drawing/2014/main" id="{36B68002-35B0-7A6C-3E8A-5F1F84120C65}"/>
              </a:ext>
            </a:extLst>
          </p:cNvPr>
          <p:cNvSpPr>
            <a:spLocks noGrp="1"/>
          </p:cNvSpPr>
          <p:nvPr>
            <p:ph type="body" sz="quarter" idx="10"/>
          </p:nvPr>
        </p:nvSpPr>
        <p:spPr/>
        <p:txBody>
          <a:bodyPr/>
          <a:lstStyle/>
          <a:p>
            <a:r>
              <a:rPr lang="en-GB"/>
              <a:t>July 2026</a:t>
            </a:r>
          </a:p>
        </p:txBody>
      </p:sp>
    </p:spTree>
    <p:extLst>
      <p:ext uri="{BB962C8B-B14F-4D97-AF65-F5344CB8AC3E}">
        <p14:creationId xmlns:p14="http://schemas.microsoft.com/office/powerpoint/2010/main" val="424216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4356A-9E33-01B8-451C-04C26A9154A4}"/>
              </a:ext>
            </a:extLst>
          </p:cNvPr>
          <p:cNvSpPr>
            <a:spLocks noGrp="1"/>
          </p:cNvSpPr>
          <p:nvPr>
            <p:ph type="title"/>
          </p:nvPr>
        </p:nvSpPr>
        <p:spPr>
          <a:xfrm>
            <a:off x="319303" y="272036"/>
            <a:ext cx="10663684" cy="512514"/>
          </a:xfrm>
        </p:spPr>
        <p:txBody>
          <a:bodyPr/>
          <a:lstStyle/>
          <a:p>
            <a:r>
              <a:rPr lang="en-GB" sz="2200"/>
              <a:t>The government is implementing generational reform to children’s social care to rebalance the system away from crisis response towards earlier intervention</a:t>
            </a:r>
          </a:p>
        </p:txBody>
      </p:sp>
      <p:sp>
        <p:nvSpPr>
          <p:cNvPr id="4" name="Slide Number Placeholder 3">
            <a:extLst>
              <a:ext uri="{FF2B5EF4-FFF2-40B4-BE49-F238E27FC236}">
                <a16:creationId xmlns:a16="http://schemas.microsoft.com/office/drawing/2014/main" id="{DE086CC2-A035-B0D4-2C34-1BD3982FCD52}"/>
              </a:ext>
            </a:extLst>
          </p:cNvPr>
          <p:cNvSpPr>
            <a:spLocks noGrp="1"/>
          </p:cNvSpPr>
          <p:nvPr>
            <p:ph type="sldNum" sz="quarter" idx="11"/>
          </p:nvPr>
        </p:nvSpPr>
        <p:spPr/>
        <p:txBody>
          <a:bodyPr/>
          <a:lstStyle/>
          <a:p>
            <a:pPr defTabSz="457200"/>
            <a:fld id="{4FAB73BC-B049-4115-A692-8D63A059BFB8}" type="slidenum">
              <a:rPr lang="en-GB">
                <a:latin typeface="Arial" panose="020B0604020202020204"/>
              </a:rPr>
              <a:pPr defTabSz="457200"/>
              <a:t>21</a:t>
            </a:fld>
            <a:endParaRPr lang="en-GB">
              <a:latin typeface="Arial" panose="020B0604020202020204"/>
            </a:endParaRPr>
          </a:p>
        </p:txBody>
      </p:sp>
      <p:sp>
        <p:nvSpPr>
          <p:cNvPr id="5" name="Content Placeholder 4">
            <a:extLst>
              <a:ext uri="{FF2B5EF4-FFF2-40B4-BE49-F238E27FC236}">
                <a16:creationId xmlns:a16="http://schemas.microsoft.com/office/drawing/2014/main" id="{4CC2D274-D52B-1BC8-461C-5D0F3BF5FBA1}"/>
              </a:ext>
            </a:extLst>
          </p:cNvPr>
          <p:cNvSpPr>
            <a:spLocks noGrp="1"/>
          </p:cNvSpPr>
          <p:nvPr>
            <p:ph sz="quarter" idx="12"/>
          </p:nvPr>
        </p:nvSpPr>
        <p:spPr>
          <a:xfrm>
            <a:off x="383624" y="1051509"/>
            <a:ext cx="7943698" cy="5534455"/>
          </a:xfrm>
        </p:spPr>
        <p:txBody>
          <a:bodyPr/>
          <a:lstStyle/>
          <a:p>
            <a:pPr marL="285750" indent="-285750" fontAlgn="base">
              <a:buFont typeface="Arial" panose="020B0604020202020204" pitchFamily="34" charset="0"/>
              <a:buChar char="•"/>
            </a:pPr>
            <a:r>
              <a:rPr lang="en-GB" sz="1800"/>
              <a:t>In November 2024, we published </a:t>
            </a:r>
            <a:r>
              <a:rPr lang="en-GB" sz="1800" b="1"/>
              <a:t>Keeping Children Safe, Helping Families Thrive </a:t>
            </a:r>
            <a:r>
              <a:rPr lang="en-GB" sz="1800"/>
              <a:t>which set out a vision for a transformed system. </a:t>
            </a:r>
            <a:r>
              <a:rPr lang="en-US" sz="1800"/>
              <a:t>​</a:t>
            </a:r>
          </a:p>
          <a:p>
            <a:pPr marL="285750" indent="-285750" fontAlgn="base">
              <a:buFont typeface="Arial" panose="020B0604020202020204" pitchFamily="34" charset="0"/>
              <a:buChar char="•"/>
            </a:pPr>
            <a:r>
              <a:rPr lang="en-GB" sz="1800"/>
              <a:t>In May 2026, we published </a:t>
            </a:r>
            <a:r>
              <a:rPr lang="en-GB" sz="1800" b="1"/>
              <a:t>Delivering the Children’s Social Care Reset: an implementation plan for local partners. </a:t>
            </a:r>
            <a:r>
              <a:rPr lang="en-US" sz="1800"/>
              <a:t>​</a:t>
            </a:r>
          </a:p>
          <a:p>
            <a:pPr marL="285750" lvl="2" indent="-285750" fontAlgn="base">
              <a:buFont typeface="Arial" panose="020B0604020202020204" pitchFamily="34" charset="0"/>
              <a:buChar char="•"/>
            </a:pPr>
            <a:r>
              <a:rPr lang="en-US" sz="1800"/>
              <a:t>The plan</a:t>
            </a:r>
            <a:r>
              <a:rPr lang="en-GB" sz="1800"/>
              <a:t> provides a framework for whole-system reform of children’s social care in England and sets out our vision to: </a:t>
            </a:r>
          </a:p>
          <a:p>
            <a:pPr marL="501739" lvl="3" indent="-285750" fontAlgn="base">
              <a:buFont typeface="Arial" panose="020B0604020202020204" pitchFamily="34" charset="0"/>
              <a:buChar char="•"/>
            </a:pPr>
            <a:r>
              <a:rPr lang="en-GB" sz="1800"/>
              <a:t>Keep children within their families wherever safe and possible</a:t>
            </a:r>
          </a:p>
          <a:p>
            <a:pPr marL="501739" lvl="3" indent="-285750" fontAlgn="base">
              <a:buFont typeface="Arial" panose="020B0604020202020204" pitchFamily="34" charset="0"/>
              <a:buChar char="•"/>
            </a:pPr>
            <a:r>
              <a:rPr lang="en-GB" sz="1800"/>
              <a:t>Build long-term, loving relationships for children</a:t>
            </a:r>
          </a:p>
          <a:p>
            <a:pPr marL="501739" lvl="3" indent="-285750" fontAlgn="base">
              <a:buFont typeface="Arial" panose="020B0604020202020204" pitchFamily="34" charset="0"/>
              <a:buChar char="•"/>
            </a:pPr>
            <a:r>
              <a:rPr lang="en-GB" sz="1800"/>
              <a:t>Shift the system from crisis response to early intervention</a:t>
            </a:r>
          </a:p>
          <a:p>
            <a:pPr marL="285750" lvl="3" indent="-285750" fontAlgn="base">
              <a:buFont typeface="Arial" panose="020B0604020202020204" pitchFamily="34" charset="0"/>
              <a:buChar char="•"/>
            </a:pPr>
            <a:r>
              <a:rPr lang="en-GB" sz="1800"/>
              <a:t>Success will look like:</a:t>
            </a:r>
          </a:p>
          <a:p>
            <a:pPr marL="501745" lvl="4" indent="-285750" fontAlgn="base">
              <a:buFont typeface="Arial" panose="020B0604020202020204" pitchFamily="34" charset="0"/>
              <a:buChar char="•"/>
            </a:pPr>
            <a:r>
              <a:rPr lang="en-GB" sz="1800"/>
              <a:t>Fewer children in care due to </a:t>
            </a:r>
            <a:r>
              <a:rPr lang="en-GB" sz="1800" b="1"/>
              <a:t>earlier support</a:t>
            </a:r>
          </a:p>
          <a:p>
            <a:pPr marL="501745" lvl="4" indent="-285750" fontAlgn="base">
              <a:buFont typeface="Arial" panose="020B0604020202020204" pitchFamily="34" charset="0"/>
              <a:buChar char="•"/>
            </a:pPr>
            <a:r>
              <a:rPr lang="en-GB" sz="1800"/>
              <a:t>More children living with </a:t>
            </a:r>
            <a:r>
              <a:rPr lang="en-GB" sz="1800" b="1"/>
              <a:t>family or kinship carers</a:t>
            </a:r>
          </a:p>
          <a:p>
            <a:pPr marL="501745" lvl="4" indent="-285750" fontAlgn="base">
              <a:buFont typeface="Arial" panose="020B0604020202020204" pitchFamily="34" charset="0"/>
              <a:buChar char="•"/>
            </a:pPr>
            <a:r>
              <a:rPr lang="en-GB" sz="1800"/>
              <a:t>Improved safety and </a:t>
            </a:r>
            <a:r>
              <a:rPr lang="en-GB" sz="1800" b="1"/>
              <a:t>reduced harm</a:t>
            </a:r>
          </a:p>
          <a:p>
            <a:pPr marL="501745" lvl="4" indent="-285750" fontAlgn="base">
              <a:buFont typeface="Arial" panose="020B0604020202020204" pitchFamily="34" charset="0"/>
              <a:buChar char="•"/>
            </a:pPr>
            <a:r>
              <a:rPr lang="en-GB" sz="1800"/>
              <a:t>More stable placements and </a:t>
            </a:r>
            <a:r>
              <a:rPr lang="en-GB" sz="1800" b="1"/>
              <a:t>lasting relationships</a:t>
            </a:r>
          </a:p>
          <a:p>
            <a:pPr marL="501745" lvl="4" indent="-285750" fontAlgn="base">
              <a:buFont typeface="Arial" panose="020B0604020202020204" pitchFamily="34" charset="0"/>
              <a:buChar char="•"/>
            </a:pPr>
            <a:r>
              <a:rPr lang="en-GB" sz="1800"/>
              <a:t>Stronger workforce and </a:t>
            </a:r>
            <a:r>
              <a:rPr lang="en-GB" sz="1800" b="1"/>
              <a:t>better outcomes</a:t>
            </a:r>
          </a:p>
          <a:p>
            <a:endParaRPr lang="en-GB"/>
          </a:p>
        </p:txBody>
      </p:sp>
      <p:pic>
        <p:nvPicPr>
          <p:cNvPr id="7" name="Picture 6">
            <a:extLst>
              <a:ext uri="{FF2B5EF4-FFF2-40B4-BE49-F238E27FC236}">
                <a16:creationId xmlns:a16="http://schemas.microsoft.com/office/drawing/2014/main" id="{22477686-35AA-BC47-6A7E-AB0A9D2E103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21123429">
            <a:off x="8652044" y="1081134"/>
            <a:ext cx="2136249" cy="3065052"/>
          </a:xfrm>
          <a:prstGeom prst="rect">
            <a:avLst/>
          </a:prstGeom>
          <a:ln>
            <a:solidFill>
              <a:schemeClr val="tx1"/>
            </a:solidFill>
          </a:ln>
        </p:spPr>
      </p:pic>
      <p:pic>
        <p:nvPicPr>
          <p:cNvPr id="6" name="Picture 5">
            <a:extLst>
              <a:ext uri="{FF2B5EF4-FFF2-40B4-BE49-F238E27FC236}">
                <a16:creationId xmlns:a16="http://schemas.microsoft.com/office/drawing/2014/main" id="{1E7E7BFE-6B34-60D7-7C53-9BDADD3B360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640334">
            <a:off x="9350945" y="3262723"/>
            <a:ext cx="2136249" cy="3099065"/>
          </a:xfrm>
          <a:prstGeom prst="rect">
            <a:avLst/>
          </a:prstGeom>
        </p:spPr>
      </p:pic>
    </p:spTree>
    <p:extLst>
      <p:ext uri="{BB962C8B-B14F-4D97-AF65-F5344CB8AC3E}">
        <p14:creationId xmlns:p14="http://schemas.microsoft.com/office/powerpoint/2010/main" val="3839342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5F824-A289-FFC9-2C97-A386C3DA7205}"/>
              </a:ext>
            </a:extLst>
          </p:cNvPr>
          <p:cNvSpPr>
            <a:spLocks noGrp="1"/>
          </p:cNvSpPr>
          <p:nvPr>
            <p:ph type="title"/>
          </p:nvPr>
        </p:nvSpPr>
        <p:spPr>
          <a:xfrm>
            <a:off x="394245" y="845027"/>
            <a:ext cx="10157364" cy="518487"/>
          </a:xfrm>
        </p:spPr>
        <p:txBody>
          <a:bodyPr/>
          <a:lstStyle/>
          <a:p>
            <a:r>
              <a:rPr lang="en-GB" sz="1600" b="1">
                <a:latin typeface="+mj-lt"/>
                <a:cs typeface="Arial"/>
              </a:rPr>
              <a:t>We have three main objectives, to which each of our current activities are aligned:</a:t>
            </a:r>
          </a:p>
        </p:txBody>
      </p:sp>
      <p:grpSp>
        <p:nvGrpSpPr>
          <p:cNvPr id="6" name="Group 5">
            <a:extLst>
              <a:ext uri="{FF2B5EF4-FFF2-40B4-BE49-F238E27FC236}">
                <a16:creationId xmlns:a16="http://schemas.microsoft.com/office/drawing/2014/main" id="{5C399943-1E48-BBFD-93BA-7527A4706389}"/>
              </a:ext>
            </a:extLst>
          </p:cNvPr>
          <p:cNvGrpSpPr/>
          <p:nvPr/>
        </p:nvGrpSpPr>
        <p:grpSpPr>
          <a:xfrm>
            <a:off x="299902" y="1124980"/>
            <a:ext cx="11797941" cy="5734848"/>
            <a:chOff x="521612" y="447608"/>
            <a:chExt cx="11797941" cy="9098822"/>
          </a:xfrm>
        </p:grpSpPr>
        <p:cxnSp>
          <p:nvCxnSpPr>
            <p:cNvPr id="3" name="Straight Connector 2">
              <a:extLst>
                <a:ext uri="{FF2B5EF4-FFF2-40B4-BE49-F238E27FC236}">
                  <a16:creationId xmlns:a16="http://schemas.microsoft.com/office/drawing/2014/main" id="{980DE31F-D056-EF9D-7756-9352D1BDE68C}"/>
                </a:ext>
              </a:extLst>
            </p:cNvPr>
            <p:cNvCxnSpPr>
              <a:cxnSpLocks/>
            </p:cNvCxnSpPr>
            <p:nvPr/>
          </p:nvCxnSpPr>
          <p:spPr>
            <a:xfrm>
              <a:off x="521612" y="1243667"/>
              <a:ext cx="0" cy="6542836"/>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359E27D-01BE-31C8-5D07-B2C01BD03A76}"/>
                </a:ext>
              </a:extLst>
            </p:cNvPr>
            <p:cNvCxnSpPr>
              <a:cxnSpLocks/>
            </p:cNvCxnSpPr>
            <p:nvPr/>
          </p:nvCxnSpPr>
          <p:spPr>
            <a:xfrm flipH="1">
              <a:off x="7092480" y="1193674"/>
              <a:ext cx="36285" cy="639864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E4D93CB-9B67-8EA5-AB7C-8F3638CF8165}"/>
                </a:ext>
              </a:extLst>
            </p:cNvPr>
            <p:cNvCxnSpPr>
              <a:cxnSpLocks/>
            </p:cNvCxnSpPr>
            <p:nvPr/>
          </p:nvCxnSpPr>
          <p:spPr>
            <a:xfrm>
              <a:off x="12290525" y="1128527"/>
              <a:ext cx="29028" cy="66694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C85B734-2BB7-0065-CCE8-9D59DE50E41B}"/>
                </a:ext>
              </a:extLst>
            </p:cNvPr>
            <p:cNvSpPr txBox="1"/>
            <p:nvPr/>
          </p:nvSpPr>
          <p:spPr>
            <a:xfrm>
              <a:off x="566913" y="1305608"/>
              <a:ext cx="3175877" cy="952212"/>
            </a:xfrm>
            <a:prstGeom prst="rect">
              <a:avLst/>
            </a:prstGeom>
            <a:noFill/>
          </p:spPr>
          <p:txBody>
            <a:bodyPr wrap="square" anchor="b">
              <a:spAutoFit/>
            </a:bodyPr>
            <a:lstStyle/>
            <a:p>
              <a:pPr defTabSz="457200"/>
              <a:r>
                <a:rPr lang="en-GB" sz="1100" b="1">
                  <a:solidFill>
                    <a:srgbClr val="000000"/>
                  </a:solidFill>
                  <a:latin typeface="Arial" panose="020B0604020202020204"/>
                </a:rPr>
                <a:t>1. Enable more families to stay together by supporting family networks and family led solutions</a:t>
              </a:r>
              <a:r>
                <a:rPr lang="en-GB" sz="1050" b="1">
                  <a:solidFill>
                    <a:srgbClr val="000000"/>
                  </a:solidFill>
                  <a:latin typeface="Arial" panose="020B0604020202020204"/>
                </a:rPr>
                <a:t>	</a:t>
              </a:r>
            </a:p>
          </p:txBody>
        </p:sp>
        <p:sp>
          <p:nvSpPr>
            <p:cNvPr id="9" name="TextBox 8">
              <a:extLst>
                <a:ext uri="{FF2B5EF4-FFF2-40B4-BE49-F238E27FC236}">
                  <a16:creationId xmlns:a16="http://schemas.microsoft.com/office/drawing/2014/main" id="{EEACCD6F-AE83-FB7E-C85D-733160BD3FA9}"/>
                </a:ext>
              </a:extLst>
            </p:cNvPr>
            <p:cNvSpPr txBox="1"/>
            <p:nvPr/>
          </p:nvSpPr>
          <p:spPr>
            <a:xfrm>
              <a:off x="3572906" y="1300880"/>
              <a:ext cx="3574773" cy="952213"/>
            </a:xfrm>
            <a:prstGeom prst="rect">
              <a:avLst/>
            </a:prstGeom>
            <a:noFill/>
          </p:spPr>
          <p:txBody>
            <a:bodyPr wrap="square" lIns="91440" tIns="45720" rIns="91440" bIns="45720" anchor="b">
              <a:spAutoFit/>
            </a:bodyPr>
            <a:lstStyle/>
            <a:p>
              <a:pPr defTabSz="457200"/>
              <a:r>
                <a:rPr lang="en-GB" sz="1100" b="1">
                  <a:solidFill>
                    <a:srgbClr val="000000"/>
                  </a:solidFill>
                  <a:latin typeface="Arial" panose="020B0604020202020204"/>
                </a:rPr>
                <a:t>2. Where children cannot remain safely at home, we remove barriers to enable more children to live in stable and loving kinship arrangements 	</a:t>
              </a:r>
            </a:p>
          </p:txBody>
        </p:sp>
        <p:sp>
          <p:nvSpPr>
            <p:cNvPr id="10" name="TextBox 9">
              <a:extLst>
                <a:ext uri="{FF2B5EF4-FFF2-40B4-BE49-F238E27FC236}">
                  <a16:creationId xmlns:a16="http://schemas.microsoft.com/office/drawing/2014/main" id="{EBDB03F5-3762-5D73-5045-1A810AD74954}"/>
                </a:ext>
              </a:extLst>
            </p:cNvPr>
            <p:cNvSpPr txBox="1"/>
            <p:nvPr/>
          </p:nvSpPr>
          <p:spPr>
            <a:xfrm>
              <a:off x="7480316" y="1357373"/>
              <a:ext cx="4137565" cy="683639"/>
            </a:xfrm>
            <a:prstGeom prst="rect">
              <a:avLst/>
            </a:prstGeom>
            <a:noFill/>
          </p:spPr>
          <p:txBody>
            <a:bodyPr wrap="square" anchor="b">
              <a:spAutoFit/>
            </a:bodyPr>
            <a:lstStyle/>
            <a:p>
              <a:pPr defTabSz="457200"/>
              <a:r>
                <a:rPr lang="en-GB" sz="1100" b="1">
                  <a:solidFill>
                    <a:srgbClr val="000000"/>
                  </a:solidFill>
                  <a:latin typeface="Arial" panose="020B0604020202020204"/>
                </a:rPr>
                <a:t>3. Once in place, kinship arrangements are well-supported, and children are given the opportunity to thrive</a:t>
              </a:r>
            </a:p>
          </p:txBody>
        </p:sp>
        <p:pic>
          <p:nvPicPr>
            <p:cNvPr id="13" name="Graphic 12" descr="Connections with solid fill">
              <a:extLst>
                <a:ext uri="{FF2B5EF4-FFF2-40B4-BE49-F238E27FC236}">
                  <a16:creationId xmlns:a16="http://schemas.microsoft.com/office/drawing/2014/main" id="{F2895C5C-25D1-A923-BA74-BB12A2E9BDD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62037" y="485478"/>
              <a:ext cx="621364" cy="876530"/>
            </a:xfrm>
            <a:prstGeom prst="rect">
              <a:avLst/>
            </a:prstGeom>
          </p:spPr>
        </p:pic>
        <p:pic>
          <p:nvPicPr>
            <p:cNvPr id="15" name="Graphic 14" descr="Home1 outline">
              <a:extLst>
                <a:ext uri="{FF2B5EF4-FFF2-40B4-BE49-F238E27FC236}">
                  <a16:creationId xmlns:a16="http://schemas.microsoft.com/office/drawing/2014/main" id="{BD55CB4E-6438-1959-A8CC-871735D19CD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130043" y="447608"/>
              <a:ext cx="696637" cy="914400"/>
            </a:xfrm>
            <a:prstGeom prst="rect">
              <a:avLst/>
            </a:prstGeom>
          </p:spPr>
        </p:pic>
        <p:pic>
          <p:nvPicPr>
            <p:cNvPr id="17" name="Graphic 16" descr="Man with kid with solid fill">
              <a:extLst>
                <a:ext uri="{FF2B5EF4-FFF2-40B4-BE49-F238E27FC236}">
                  <a16:creationId xmlns:a16="http://schemas.microsoft.com/office/drawing/2014/main" id="{D965D460-038F-7A0E-43BB-1222C82D2D8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68016" y="534469"/>
              <a:ext cx="711710" cy="803637"/>
            </a:xfrm>
            <a:prstGeom prst="rect">
              <a:avLst/>
            </a:prstGeom>
          </p:spPr>
        </p:pic>
        <p:cxnSp>
          <p:nvCxnSpPr>
            <p:cNvPr id="18" name="Straight Connector 17">
              <a:extLst>
                <a:ext uri="{FF2B5EF4-FFF2-40B4-BE49-F238E27FC236}">
                  <a16:creationId xmlns:a16="http://schemas.microsoft.com/office/drawing/2014/main" id="{38E14312-6223-67B8-3548-D831AA01E1D9}"/>
                </a:ext>
              </a:extLst>
            </p:cNvPr>
            <p:cNvCxnSpPr>
              <a:cxnSpLocks/>
            </p:cNvCxnSpPr>
            <p:nvPr/>
          </p:nvCxnSpPr>
          <p:spPr>
            <a:xfrm>
              <a:off x="673349" y="2310985"/>
              <a:ext cx="264491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8CA9E85-BBEC-9C87-2680-CD2E2E90E7AE}"/>
                </a:ext>
              </a:extLst>
            </p:cNvPr>
            <p:cNvCxnSpPr>
              <a:cxnSpLocks/>
            </p:cNvCxnSpPr>
            <p:nvPr/>
          </p:nvCxnSpPr>
          <p:spPr>
            <a:xfrm>
              <a:off x="4155906" y="2293114"/>
              <a:ext cx="264491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BD8F76C-2301-102C-D0B5-BCBF82BA8FB5}"/>
                </a:ext>
              </a:extLst>
            </p:cNvPr>
            <p:cNvCxnSpPr>
              <a:cxnSpLocks/>
            </p:cNvCxnSpPr>
            <p:nvPr/>
          </p:nvCxnSpPr>
          <p:spPr>
            <a:xfrm>
              <a:off x="7897400" y="2069959"/>
              <a:ext cx="264491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AA65319-0552-0883-6751-F51BFE3C23C3}"/>
                </a:ext>
              </a:extLst>
            </p:cNvPr>
            <p:cNvSpPr txBox="1"/>
            <p:nvPr/>
          </p:nvSpPr>
          <p:spPr bwMode="auto">
            <a:xfrm>
              <a:off x="550990" y="2572299"/>
              <a:ext cx="2899314" cy="5102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defTabSz="457200"/>
              <a:r>
                <a:rPr lang="en-GB" sz="1100" b="1" kern="0">
                  <a:solidFill>
                    <a:srgbClr val="000000"/>
                  </a:solidFill>
                  <a:latin typeface="Arial" panose="020B0604020202020204"/>
                </a:rPr>
                <a:t>Activities:</a:t>
              </a:r>
            </a:p>
            <a:p>
              <a:pPr defTabSz="457200"/>
              <a:endParaRPr lang="en-GB" sz="1100" b="1" kern="0">
                <a:solidFill>
                  <a:srgbClr val="000000"/>
                </a:solidFill>
                <a:latin typeface="Arial" panose="020B0604020202020204"/>
                <a:cs typeface="Arial"/>
              </a:endParaRPr>
            </a:p>
            <a:p>
              <a:pPr marL="213995" lvl="1" indent="-213995" defTabSz="457200">
                <a:buFont typeface="Arial" panose="020B0604020202020204" pitchFamily="34" charset="0"/>
                <a:buChar char="•"/>
              </a:pPr>
              <a:r>
                <a:rPr lang="en-GB" sz="1100" kern="0">
                  <a:solidFill>
                    <a:srgbClr val="000000"/>
                  </a:solidFill>
                  <a:latin typeface="Arial" panose="020B0604020202020204"/>
                </a:rPr>
                <a:t>Mandating local authorities to offer </a:t>
              </a:r>
              <a:r>
                <a:rPr lang="en-GB" sz="1100" b="1" kern="0">
                  <a:solidFill>
                    <a:srgbClr val="000000"/>
                  </a:solidFill>
                  <a:latin typeface="Arial" panose="020B0604020202020204"/>
                </a:rPr>
                <a:t>family group decision making </a:t>
              </a:r>
              <a:r>
                <a:rPr lang="en-GB" sz="1100" kern="0">
                  <a:solidFill>
                    <a:srgbClr val="000000"/>
                  </a:solidFill>
                  <a:latin typeface="Arial" panose="020B0604020202020204"/>
                </a:rPr>
                <a:t>to families at pre-proceedings, where that is in the child’s best interests, through the Children’s Wellbeing and Schools Act 2026.</a:t>
              </a:r>
              <a:endParaRPr lang="en-GB" sz="1100" kern="0">
                <a:solidFill>
                  <a:srgbClr val="000000"/>
                </a:solidFill>
                <a:latin typeface="Arial" panose="020B0604020202020204"/>
                <a:cs typeface="Arial" panose="020B0604020202020204"/>
              </a:endParaRPr>
            </a:p>
            <a:p>
              <a:pPr defTabSz="457200"/>
              <a:endParaRPr lang="en-GB" sz="1100" kern="0">
                <a:solidFill>
                  <a:srgbClr val="000000"/>
                </a:solidFill>
                <a:latin typeface="Arial" panose="020B0604020202020204"/>
              </a:endParaRPr>
            </a:p>
            <a:p>
              <a:pPr marL="213995" indent="-213995" defTabSz="457200">
                <a:buFont typeface="Arial" panose="020B0604020202020204" pitchFamily="34" charset="0"/>
                <a:buChar char="•"/>
              </a:pPr>
              <a:r>
                <a:rPr lang="en-GB" sz="1100">
                  <a:solidFill>
                    <a:srgbClr val="000000"/>
                  </a:solidFill>
                  <a:latin typeface="Arial" panose="020B0604020202020204"/>
                </a:rPr>
                <a:t>Funding the </a:t>
              </a:r>
              <a:r>
                <a:rPr lang="en-GB" sz="1100" b="1">
                  <a:solidFill>
                    <a:srgbClr val="000000"/>
                  </a:solidFill>
                  <a:latin typeface="Arial" panose="020B0604020202020204"/>
                </a:rPr>
                <a:t>Law Commission to undertake a comprehensive review of the legal framework surrounding kinship care</a:t>
              </a:r>
            </a:p>
            <a:p>
              <a:pPr marL="213995" indent="-213995" defTabSz="457200">
                <a:buFont typeface="Arial" panose="020B0604020202020204" pitchFamily="34" charset="0"/>
                <a:buChar char="•"/>
              </a:pPr>
              <a:endParaRPr lang="en-GB" sz="1100" b="1" kern="0">
                <a:solidFill>
                  <a:srgbClr val="000000"/>
                </a:solidFill>
                <a:latin typeface="Arial" panose="020B0604020202020204"/>
                <a:cs typeface="Arial" panose="020B0604020202020204"/>
              </a:endParaRPr>
            </a:p>
            <a:p>
              <a:pPr marL="213995" indent="-213995" defTabSz="457200">
                <a:buFont typeface="Arial" panose="020B0604020202020204" pitchFamily="34" charset="0"/>
                <a:buChar char="•"/>
              </a:pPr>
              <a:r>
                <a:rPr lang="en-GB" sz="1100" kern="0">
                  <a:solidFill>
                    <a:srgbClr val="000000"/>
                  </a:solidFill>
                  <a:latin typeface="Arial" panose="020B0604020202020204"/>
                  <a:cs typeface="Arial" panose="020B0604020202020204"/>
                </a:rPr>
                <a:t>Kinship Zone LAs are delivering </a:t>
              </a:r>
              <a:r>
                <a:rPr lang="en-GB" sz="1100" b="1" kern="0">
                  <a:solidFill>
                    <a:srgbClr val="000000"/>
                  </a:solidFill>
                  <a:latin typeface="Arial" panose="020B0604020202020204"/>
                  <a:cs typeface="Arial" panose="020B0604020202020204"/>
                </a:rPr>
                <a:t>Family Network Support Packages</a:t>
              </a:r>
              <a:r>
                <a:rPr lang="en-GB" sz="1100" kern="0">
                  <a:solidFill>
                    <a:srgbClr val="000000"/>
                  </a:solidFill>
                  <a:latin typeface="Arial" panose="020B0604020202020204"/>
                  <a:cs typeface="Arial" panose="020B0604020202020204"/>
                </a:rPr>
                <a:t> and focussing the design of their services around </a:t>
              </a:r>
              <a:r>
                <a:rPr lang="en-GB" sz="1100" b="1" kern="0">
                  <a:solidFill>
                    <a:srgbClr val="000000"/>
                  </a:solidFill>
                  <a:latin typeface="Arial" panose="020B0604020202020204"/>
                  <a:cs typeface="Arial" panose="020B0604020202020204"/>
                </a:rPr>
                <a:t>empowering and supporting more family networks</a:t>
              </a:r>
              <a:r>
                <a:rPr lang="en-GB" sz="1100" kern="0">
                  <a:solidFill>
                    <a:srgbClr val="000000"/>
                  </a:solidFill>
                  <a:latin typeface="Arial" panose="020B0604020202020204"/>
                  <a:cs typeface="Arial" panose="020B0604020202020204"/>
                </a:rPr>
                <a:t>.</a:t>
              </a:r>
            </a:p>
            <a:p>
              <a:pPr marL="213995" indent="-213995" defTabSz="457200">
                <a:buFont typeface="Arial" panose="020B0604020202020204" pitchFamily="34" charset="0"/>
                <a:buChar char="•"/>
              </a:pPr>
              <a:endParaRPr lang="en-GB" sz="1100" kern="0">
                <a:solidFill>
                  <a:srgbClr val="000000"/>
                </a:solidFill>
                <a:latin typeface="Arial" panose="020B0604020202020204"/>
                <a:cs typeface="Arial" panose="020B0604020202020204"/>
              </a:endParaRPr>
            </a:p>
          </p:txBody>
        </p:sp>
        <p:sp>
          <p:nvSpPr>
            <p:cNvPr id="24" name="TextBox 23">
              <a:extLst>
                <a:ext uri="{FF2B5EF4-FFF2-40B4-BE49-F238E27FC236}">
                  <a16:creationId xmlns:a16="http://schemas.microsoft.com/office/drawing/2014/main" id="{485FA57A-3E85-E997-ABAB-451CF82E0264}"/>
                </a:ext>
              </a:extLst>
            </p:cNvPr>
            <p:cNvSpPr txBox="1"/>
            <p:nvPr/>
          </p:nvSpPr>
          <p:spPr bwMode="auto">
            <a:xfrm>
              <a:off x="3565580" y="2470826"/>
              <a:ext cx="3409797" cy="4016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defTabSz="457200"/>
              <a:r>
                <a:rPr lang="en-GB" sz="1100" b="1" kern="0">
                  <a:solidFill>
                    <a:srgbClr val="000000"/>
                  </a:solidFill>
                  <a:latin typeface="Arial" panose="020B0604020202020204"/>
                </a:rPr>
                <a:t>Activities:</a:t>
              </a:r>
            </a:p>
            <a:p>
              <a:pPr defTabSz="457200"/>
              <a:endParaRPr lang="en-GB" sz="1100" b="1" kern="0">
                <a:solidFill>
                  <a:srgbClr val="000000"/>
                </a:solidFill>
                <a:latin typeface="Arial" panose="020B0604020202020204"/>
              </a:endParaRPr>
            </a:p>
            <a:p>
              <a:pPr marL="213995" indent="-213995" defTabSz="457200">
                <a:buFont typeface="Arial" panose="020B0604020202020204" pitchFamily="34" charset="0"/>
                <a:buChar char="•"/>
              </a:pPr>
              <a:r>
                <a:rPr lang="en-GB" sz="1100" kern="0">
                  <a:solidFill>
                    <a:srgbClr val="000000"/>
                  </a:solidFill>
                  <a:latin typeface="Arial" panose="020B0604020202020204"/>
                </a:rPr>
                <a:t>Launched the </a:t>
              </a:r>
              <a:r>
                <a:rPr lang="en-GB" sz="1100" b="1" kern="0">
                  <a:solidFill>
                    <a:srgbClr val="000000"/>
                  </a:solidFill>
                  <a:latin typeface="Arial" panose="020B0604020202020204"/>
                </a:rPr>
                <a:t>Kinship Allowance Pilot </a:t>
              </a:r>
              <a:r>
                <a:rPr lang="en-GB" sz="1100" kern="0">
                  <a:solidFill>
                    <a:srgbClr val="000000"/>
                  </a:solidFill>
                  <a:latin typeface="Arial" panose="020B0604020202020204"/>
                </a:rPr>
                <a:t>in 7 local authority areas, known as </a:t>
              </a:r>
              <a:r>
                <a:rPr lang="en-GB" sz="1100" b="1" kern="0">
                  <a:solidFill>
                    <a:srgbClr val="000000"/>
                  </a:solidFill>
                  <a:latin typeface="Arial" panose="020B0604020202020204"/>
                </a:rPr>
                <a:t>Kinship Zones</a:t>
              </a:r>
              <a:r>
                <a:rPr lang="en-GB" sz="1100" kern="0">
                  <a:solidFill>
                    <a:srgbClr val="000000"/>
                  </a:solidFill>
                  <a:latin typeface="Arial" panose="020B0604020202020204"/>
                </a:rPr>
                <a:t>. The pilot will test whether providing eligible kinship carers with an allowance equivalent to the Fostering National Minimum Allowance improves stability and outcomes for children.</a:t>
              </a:r>
              <a:endParaRPr lang="en-GB" sz="1100" kern="0">
                <a:solidFill>
                  <a:srgbClr val="000000"/>
                </a:solidFill>
                <a:latin typeface="Arial" panose="020B0604020202020204"/>
                <a:cs typeface="Arial" panose="020B0604020202020204"/>
              </a:endParaRPr>
            </a:p>
            <a:p>
              <a:pPr defTabSz="457200"/>
              <a:endParaRPr lang="en-GB" sz="1100" kern="0">
                <a:solidFill>
                  <a:srgbClr val="000000"/>
                </a:solidFill>
                <a:latin typeface="Arial" panose="020B0604020202020204"/>
              </a:endParaRPr>
            </a:p>
            <a:p>
              <a:pPr marL="213995" indent="-213995" defTabSz="457200">
                <a:buFont typeface="Arial" panose="020B0604020202020204" pitchFamily="34" charset="0"/>
                <a:buChar char="•"/>
              </a:pPr>
              <a:r>
                <a:rPr lang="en-GB" sz="1100" kern="0">
                  <a:solidFill>
                    <a:srgbClr val="000000"/>
                  </a:solidFill>
                  <a:latin typeface="Arial" panose="020B0604020202020204"/>
                </a:rPr>
                <a:t>We introduced </a:t>
              </a:r>
              <a:r>
                <a:rPr lang="en-GB" sz="1100" b="1" kern="0">
                  <a:solidFill>
                    <a:srgbClr val="000000"/>
                  </a:solidFill>
                  <a:latin typeface="Arial" panose="020B0604020202020204"/>
                </a:rPr>
                <a:t>kinship leave in DfE </a:t>
              </a:r>
              <a:r>
                <a:rPr lang="en-GB" sz="1100" kern="0">
                  <a:solidFill>
                    <a:srgbClr val="000000"/>
                  </a:solidFill>
                  <a:latin typeface="Arial" panose="020B0604020202020204"/>
                </a:rPr>
                <a:t>on a par with adoption leave. The government has also launched a </a:t>
              </a:r>
              <a:r>
                <a:rPr lang="en-GB" sz="1100" b="1" kern="0">
                  <a:solidFill>
                    <a:srgbClr val="000000"/>
                  </a:solidFill>
                  <a:latin typeface="Arial" panose="020B0604020202020204"/>
                </a:rPr>
                <a:t>review of the parental leave system</a:t>
              </a:r>
              <a:r>
                <a:rPr lang="en-GB" sz="1100" kern="0">
                  <a:solidFill>
                    <a:srgbClr val="000000"/>
                  </a:solidFill>
                  <a:latin typeface="Arial" panose="020B0604020202020204"/>
                </a:rPr>
                <a:t>, which will consider whether the support available meets the needs of working families, such as kinship carers.</a:t>
              </a:r>
              <a:endParaRPr lang="en-GB" sz="1100" kern="0">
                <a:solidFill>
                  <a:srgbClr val="000000"/>
                </a:solidFill>
                <a:latin typeface="Arial" panose="020B0604020202020204"/>
                <a:cs typeface="Arial" panose="020B0604020202020204"/>
              </a:endParaRPr>
            </a:p>
            <a:p>
              <a:pPr defTabSz="457200"/>
              <a:endParaRPr lang="en-GB" sz="1050" kern="0">
                <a:solidFill>
                  <a:srgbClr val="000000"/>
                </a:solidFill>
                <a:latin typeface="Arial" panose="020B0604020202020204"/>
              </a:endParaRPr>
            </a:p>
          </p:txBody>
        </p:sp>
        <p:sp>
          <p:nvSpPr>
            <p:cNvPr id="26" name="TextBox 25">
              <a:extLst>
                <a:ext uri="{FF2B5EF4-FFF2-40B4-BE49-F238E27FC236}">
                  <a16:creationId xmlns:a16="http://schemas.microsoft.com/office/drawing/2014/main" id="{ED7F7F9F-BAB4-E0C5-1F1F-21422D134A8A}"/>
                </a:ext>
              </a:extLst>
            </p:cNvPr>
            <p:cNvSpPr txBox="1"/>
            <p:nvPr/>
          </p:nvSpPr>
          <p:spPr bwMode="auto">
            <a:xfrm>
              <a:off x="7166478" y="2190108"/>
              <a:ext cx="5041358" cy="6177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defTabSz="457200"/>
              <a:r>
                <a:rPr lang="en-GB" sz="1100" b="1" kern="0">
                  <a:solidFill>
                    <a:srgbClr val="000000"/>
                  </a:solidFill>
                  <a:latin typeface="Arial" panose="020B0604020202020204"/>
                </a:rPr>
                <a:t>Activities:</a:t>
              </a:r>
            </a:p>
            <a:p>
              <a:pPr defTabSz="457200"/>
              <a:endParaRPr lang="en-GB" sz="1100" b="1" kern="0">
                <a:solidFill>
                  <a:srgbClr val="000000"/>
                </a:solidFill>
                <a:latin typeface="Arial" panose="020B0604020202020204"/>
              </a:endParaRPr>
            </a:p>
            <a:p>
              <a:pPr marL="213995" indent="-213995" defTabSz="457200">
                <a:buFont typeface="Arial" panose="020B0604020202020204" pitchFamily="34" charset="0"/>
                <a:buChar char="•"/>
              </a:pPr>
              <a:r>
                <a:rPr lang="en-GB" sz="1100" kern="0">
                  <a:solidFill>
                    <a:srgbClr val="000000"/>
                  </a:solidFill>
                  <a:latin typeface="Arial" panose="020B0604020202020204"/>
                </a:rPr>
                <a:t>Published</a:t>
              </a:r>
              <a:r>
                <a:rPr lang="en-GB" sz="1100" b="1" kern="0">
                  <a:solidFill>
                    <a:srgbClr val="000000"/>
                  </a:solidFill>
                  <a:latin typeface="Arial" panose="020B0604020202020204"/>
                </a:rPr>
                <a:t> Kinship Care statutory guidance </a:t>
              </a:r>
              <a:r>
                <a:rPr lang="en-GB" sz="1100" kern="0">
                  <a:solidFill>
                    <a:srgbClr val="000000"/>
                  </a:solidFill>
                  <a:latin typeface="Arial" panose="020B0604020202020204"/>
                </a:rPr>
                <a:t>for local authorities and a guide on evidence with Foundations. This guidance is due to be updated later this year.</a:t>
              </a:r>
              <a:endParaRPr lang="en-GB" sz="1100" kern="0">
                <a:solidFill>
                  <a:srgbClr val="000000"/>
                </a:solidFill>
                <a:latin typeface="Arial" panose="020B0604020202020204"/>
                <a:cs typeface="Arial" panose="020B0604020202020204"/>
              </a:endParaRPr>
            </a:p>
            <a:p>
              <a:pPr defTabSz="457200"/>
              <a:endParaRPr lang="en-GB" sz="1100" kern="0">
                <a:solidFill>
                  <a:srgbClr val="000000"/>
                </a:solidFill>
                <a:latin typeface="Arial" panose="020B0604020202020204"/>
              </a:endParaRPr>
            </a:p>
            <a:p>
              <a:pPr marL="213995" indent="-213995" defTabSz="457200">
                <a:buFont typeface="Arial" panose="020B0604020202020204" pitchFamily="34" charset="0"/>
                <a:buChar char="•"/>
              </a:pPr>
              <a:r>
                <a:rPr lang="en-GB" sz="1100" kern="0">
                  <a:solidFill>
                    <a:srgbClr val="000000"/>
                  </a:solidFill>
                  <a:latin typeface="Arial" panose="020B0604020202020204"/>
                </a:rPr>
                <a:t>Mandating local authorities to publish a clear and accessible </a:t>
              </a:r>
              <a:r>
                <a:rPr lang="en-GB" sz="1100" b="1" kern="0">
                  <a:solidFill>
                    <a:srgbClr val="000000"/>
                  </a:solidFill>
                  <a:latin typeface="Arial" panose="020B0604020202020204"/>
                </a:rPr>
                <a:t>kinship local offer</a:t>
              </a:r>
              <a:r>
                <a:rPr lang="en-GB" sz="1100" kern="0">
                  <a:solidFill>
                    <a:srgbClr val="000000"/>
                  </a:solidFill>
                  <a:latin typeface="Arial" panose="020B0604020202020204"/>
                </a:rPr>
                <a:t>.</a:t>
              </a:r>
              <a:endParaRPr lang="en-GB" sz="1100" kern="0">
                <a:solidFill>
                  <a:srgbClr val="000000"/>
                </a:solidFill>
                <a:latin typeface="Arial" panose="020B0604020202020204"/>
                <a:cs typeface="Arial" panose="020B0604020202020204"/>
              </a:endParaRPr>
            </a:p>
            <a:p>
              <a:pPr defTabSz="457200"/>
              <a:endParaRPr lang="en-GB" sz="1100" kern="0">
                <a:solidFill>
                  <a:srgbClr val="000000"/>
                </a:solidFill>
                <a:latin typeface="Arial" panose="020B0604020202020204"/>
              </a:endParaRPr>
            </a:p>
            <a:p>
              <a:pPr marL="213995" indent="-213995" defTabSz="457200">
                <a:buFont typeface="Arial" panose="020B0604020202020204" pitchFamily="34" charset="0"/>
                <a:buChar char="•"/>
              </a:pPr>
              <a:r>
                <a:rPr lang="en-GB" sz="1100" kern="0">
                  <a:solidFill>
                    <a:srgbClr val="000000"/>
                  </a:solidFill>
                  <a:latin typeface="Arial" panose="020B0604020202020204"/>
                </a:rPr>
                <a:t>Virtual School Head role to </a:t>
              </a:r>
              <a:r>
                <a:rPr lang="en-GB" sz="1100" b="1" kern="0">
                  <a:solidFill>
                    <a:srgbClr val="000000"/>
                  </a:solidFill>
                  <a:latin typeface="Arial" panose="020B0604020202020204"/>
                </a:rPr>
                <a:t>promote the education of children in kinship care </a:t>
              </a:r>
              <a:r>
                <a:rPr lang="en-GB" sz="1100" kern="0">
                  <a:solidFill>
                    <a:srgbClr val="000000"/>
                  </a:solidFill>
                  <a:latin typeface="Arial" panose="020B0604020202020204"/>
                </a:rPr>
                <a:t>will become statutory in Sept 2027.</a:t>
              </a:r>
              <a:endParaRPr lang="en-GB" sz="1100" kern="0">
                <a:solidFill>
                  <a:srgbClr val="000000"/>
                </a:solidFill>
                <a:latin typeface="Arial" panose="020B0604020202020204"/>
                <a:cs typeface="Arial" panose="020B0604020202020204"/>
              </a:endParaRPr>
            </a:p>
            <a:p>
              <a:pPr marL="214313" indent="-214313" defTabSz="457200">
                <a:buFont typeface="Arial" panose="020B0604020202020204" pitchFamily="34" charset="0"/>
                <a:buChar char="•"/>
              </a:pPr>
              <a:endParaRPr lang="en-GB" sz="1100" kern="0">
                <a:solidFill>
                  <a:srgbClr val="000000"/>
                </a:solidFill>
                <a:latin typeface="Arial" panose="020B0604020202020204"/>
              </a:endParaRPr>
            </a:p>
            <a:p>
              <a:pPr marL="213995" indent="-213995" defTabSz="457200">
                <a:buFont typeface="Arial" panose="020B0604020202020204" pitchFamily="34" charset="0"/>
                <a:buChar char="•"/>
              </a:pPr>
              <a:r>
                <a:rPr lang="en-GB" sz="1100" kern="0">
                  <a:solidFill>
                    <a:srgbClr val="000000"/>
                  </a:solidFill>
                  <a:latin typeface="Arial" panose="020B0604020202020204"/>
                </a:rPr>
                <a:t>Funding delivery of over </a:t>
              </a:r>
              <a:r>
                <a:rPr lang="en-GB" sz="1100" b="1" kern="0">
                  <a:solidFill>
                    <a:srgbClr val="000000"/>
                  </a:solidFill>
                  <a:latin typeface="Arial" panose="020B0604020202020204"/>
                </a:rPr>
                <a:t>140 peer support groups </a:t>
              </a:r>
              <a:r>
                <a:rPr lang="en-GB" sz="1100" kern="0">
                  <a:solidFill>
                    <a:srgbClr val="000000"/>
                  </a:solidFill>
                  <a:latin typeface="Arial" panose="020B0604020202020204"/>
                </a:rPr>
                <a:t>across England and delivering a package of training and support for all kinship carers.</a:t>
              </a:r>
              <a:endParaRPr lang="en-GB" sz="1100" kern="0">
                <a:solidFill>
                  <a:srgbClr val="000000"/>
                </a:solidFill>
                <a:latin typeface="Arial" panose="020B0604020202020204"/>
                <a:cs typeface="Arial" panose="020B0604020202020204"/>
              </a:endParaRPr>
            </a:p>
            <a:p>
              <a:pPr defTabSz="457200"/>
              <a:endParaRPr lang="en-GB" sz="1100" kern="0">
                <a:solidFill>
                  <a:srgbClr val="000000"/>
                </a:solidFill>
                <a:latin typeface="Arial" panose="020B0604020202020204"/>
              </a:endParaRPr>
            </a:p>
            <a:p>
              <a:pPr marL="213995" indent="-213995" defTabSz="457200">
                <a:buFont typeface="Arial" panose="020B0604020202020204" pitchFamily="34" charset="0"/>
                <a:buChar char="•"/>
              </a:pPr>
              <a:r>
                <a:rPr lang="en-GB" sz="1100" b="1" kern="0">
                  <a:solidFill>
                    <a:srgbClr val="000000"/>
                  </a:solidFill>
                  <a:latin typeface="Arial" panose="020B0604020202020204"/>
                </a:rPr>
                <a:t>Adoption and Special Guardianship Support Fund </a:t>
              </a:r>
              <a:r>
                <a:rPr lang="en-GB" sz="1100" kern="0">
                  <a:solidFill>
                    <a:srgbClr val="000000"/>
                  </a:solidFill>
                  <a:latin typeface="Arial" panose="020B0604020202020204"/>
                </a:rPr>
                <a:t>helps kinship families access therapeutic support for children - £55m for 2026-27 and the fund will continue until 2027-28.</a:t>
              </a:r>
              <a:endParaRPr lang="en-GB" sz="1100" kern="0">
                <a:solidFill>
                  <a:srgbClr val="000000"/>
                </a:solidFill>
                <a:latin typeface="Arial" panose="020B0604020202020204"/>
                <a:cs typeface="Arial" panose="020B0604020202020204"/>
              </a:endParaRPr>
            </a:p>
            <a:p>
              <a:pPr defTabSz="457200"/>
              <a:endParaRPr lang="en-GB" sz="1100" kern="0">
                <a:solidFill>
                  <a:srgbClr val="000000"/>
                </a:solidFill>
                <a:latin typeface="Arial" panose="020B0604020202020204"/>
                <a:cs typeface="Arial" panose="020B0604020202020204"/>
              </a:endParaRPr>
            </a:p>
            <a:p>
              <a:pPr marL="213995" indent="-213995" defTabSz="457200">
                <a:buFont typeface="Arial" panose="020B0604020202020204" pitchFamily="34" charset="0"/>
                <a:buChar char="•"/>
              </a:pPr>
              <a:r>
                <a:rPr lang="en-GB" sz="1100" b="1" kern="0">
                  <a:solidFill>
                    <a:srgbClr val="000000"/>
                  </a:solidFill>
                  <a:latin typeface="Arial" panose="020B0604020202020204"/>
                </a:rPr>
                <a:t>Improving our data and evidence on the needs of children in kinship care</a:t>
              </a:r>
              <a:r>
                <a:rPr lang="en-GB" sz="1100" kern="0">
                  <a:solidFill>
                    <a:srgbClr val="000000"/>
                  </a:solidFill>
                  <a:latin typeface="Arial" panose="020B0604020202020204"/>
                </a:rPr>
                <a:t> by adding kinship to the School Census from Autumn 2026.</a:t>
              </a:r>
              <a:endParaRPr lang="en-GB" sz="1100" kern="0">
                <a:solidFill>
                  <a:srgbClr val="000000"/>
                </a:solidFill>
                <a:latin typeface="Arial" panose="020B0604020202020204"/>
                <a:cs typeface="Arial" panose="020B0604020202020204"/>
              </a:endParaRPr>
            </a:p>
            <a:p>
              <a:pPr marL="213995" indent="-213995" defTabSz="457200">
                <a:buFont typeface="Arial" panose="020B0604020202020204" pitchFamily="34" charset="0"/>
                <a:buChar char="•"/>
              </a:pPr>
              <a:endParaRPr lang="en-GB" sz="1100" kern="0">
                <a:solidFill>
                  <a:srgbClr val="000000"/>
                </a:solidFill>
                <a:latin typeface="Arial" panose="020B0604020202020204"/>
              </a:endParaRPr>
            </a:p>
            <a:p>
              <a:pPr defTabSz="457200"/>
              <a:r>
                <a:rPr lang="en-GB" sz="1100" kern="0">
                  <a:solidFill>
                    <a:srgbClr val="000000"/>
                  </a:solidFill>
                  <a:latin typeface="Arial" panose="020B0604020202020204"/>
                </a:rPr>
                <a:t>. </a:t>
              </a:r>
            </a:p>
          </p:txBody>
        </p:sp>
        <p:sp>
          <p:nvSpPr>
            <p:cNvPr id="11" name="TextBox 10">
              <a:extLst>
                <a:ext uri="{FF2B5EF4-FFF2-40B4-BE49-F238E27FC236}">
                  <a16:creationId xmlns:a16="http://schemas.microsoft.com/office/drawing/2014/main" id="{03B4578E-C870-F0C9-D549-53EFB258A093}"/>
                </a:ext>
              </a:extLst>
            </p:cNvPr>
            <p:cNvSpPr txBox="1"/>
            <p:nvPr/>
          </p:nvSpPr>
          <p:spPr bwMode="auto">
            <a:xfrm>
              <a:off x="1231948" y="8215776"/>
              <a:ext cx="9884863" cy="1330654"/>
            </a:xfrm>
            <a:prstGeom prst="rect">
              <a:avLst/>
            </a:prstGeom>
            <a:solidFill>
              <a:srgbClr val="C2E0F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defTabSz="457200"/>
              <a:r>
                <a:rPr lang="en-GB" sz="1100" b="1" kern="0">
                  <a:solidFill>
                    <a:srgbClr val="000000"/>
                  </a:solidFill>
                  <a:latin typeface="Arial" panose="020B0604020202020204"/>
                </a:rPr>
                <a:t>The National Kinship Care Ambassador advocates for kinship families and supports practice across the whole system:</a:t>
              </a:r>
            </a:p>
            <a:p>
              <a:pPr algn="ctr" defTabSz="457200"/>
              <a:endParaRPr lang="en-GB" sz="1050" kern="0">
                <a:solidFill>
                  <a:srgbClr val="000000"/>
                </a:solidFill>
                <a:latin typeface="Arial" panose="020B0604020202020204"/>
              </a:endParaRPr>
            </a:p>
            <a:p>
              <a:pPr marL="628650" lvl="1" indent="-285750">
                <a:buFont typeface="Arial" panose="020B0604020202020204" pitchFamily="34" charset="0"/>
                <a:buChar char="•"/>
              </a:pPr>
              <a:r>
                <a:rPr lang="en-GB" sz="1100" b="0"/>
                <a:t>Published a report on </a:t>
              </a:r>
              <a:r>
                <a:rPr lang="en-GB" sz="1100" b="0">
                  <a:hlinkClick r:id="rId7"/>
                </a:rPr>
                <a:t>improving kinship local offers</a:t>
              </a:r>
              <a:r>
                <a:rPr lang="en-GB" sz="1100" b="0"/>
                <a:t> to support LAs to produce KLOs that are responsive to the needs of kinship families.</a:t>
              </a:r>
            </a:p>
            <a:p>
              <a:pPr marL="628650" lvl="1" indent="-285750">
                <a:buFont typeface="Arial" panose="020B0604020202020204" pitchFamily="34" charset="0"/>
                <a:buChar char="•"/>
              </a:pPr>
              <a:r>
                <a:rPr lang="en-GB" sz="1100" b="0"/>
                <a:t>Leading DfE research on children’s lived experiences in kinship care, with findings to inform policy and practice.</a:t>
              </a:r>
            </a:p>
            <a:p>
              <a:pPr marL="628650" lvl="1" indent="-285750">
                <a:buFont typeface="Arial" panose="020B0604020202020204" pitchFamily="34" charset="0"/>
                <a:buChar char="•"/>
              </a:pPr>
              <a:r>
                <a:rPr lang="en-GB" sz="1100" b="0"/>
                <a:t>Supporting the Kinship Zones pilot, providing guidance, challenge, and sharing learning to help local authorities develop robust, deliverable plans.</a:t>
              </a:r>
            </a:p>
          </p:txBody>
        </p:sp>
      </p:grpSp>
      <p:sp>
        <p:nvSpPr>
          <p:cNvPr id="12" name="Left Brace 11">
            <a:extLst>
              <a:ext uri="{FF2B5EF4-FFF2-40B4-BE49-F238E27FC236}">
                <a16:creationId xmlns:a16="http://schemas.microsoft.com/office/drawing/2014/main" id="{35697FDD-8716-74E6-3A2A-62121B25AA50}"/>
              </a:ext>
            </a:extLst>
          </p:cNvPr>
          <p:cNvSpPr/>
          <p:nvPr/>
        </p:nvSpPr>
        <p:spPr>
          <a:xfrm rot="16200000">
            <a:off x="5372686" y="1638575"/>
            <a:ext cx="195328" cy="849826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lang="en-GB" sz="1350">
              <a:solidFill>
                <a:srgbClr val="000000"/>
              </a:solidFill>
              <a:latin typeface="Arial" panose="020B0604020202020204"/>
            </a:endParaRPr>
          </a:p>
        </p:txBody>
      </p:sp>
      <p:sp>
        <p:nvSpPr>
          <p:cNvPr id="14" name="Slide Number Placeholder 13">
            <a:extLst>
              <a:ext uri="{FF2B5EF4-FFF2-40B4-BE49-F238E27FC236}">
                <a16:creationId xmlns:a16="http://schemas.microsoft.com/office/drawing/2014/main" id="{5D01F203-23A7-530D-A77D-A4F8B38AADDC}"/>
              </a:ext>
            </a:extLst>
          </p:cNvPr>
          <p:cNvSpPr>
            <a:spLocks noGrp="1"/>
          </p:cNvSpPr>
          <p:nvPr>
            <p:ph type="sldNum" sz="quarter" idx="12"/>
          </p:nvPr>
        </p:nvSpPr>
        <p:spPr/>
        <p:txBody>
          <a:bodyPr/>
          <a:lstStyle/>
          <a:p>
            <a:pPr defTabSz="457200"/>
            <a:fld id="{F2084B17-59B8-4286-9E60-DF223DF082F4}" type="slidenum">
              <a:rPr lang="en-GB">
                <a:latin typeface="Arial" panose="020B0604020202020204"/>
              </a:rPr>
              <a:pPr defTabSz="457200"/>
              <a:t>22</a:t>
            </a:fld>
            <a:endParaRPr lang="en-GB">
              <a:latin typeface="Arial" panose="020B0604020202020204"/>
            </a:endParaRPr>
          </a:p>
        </p:txBody>
      </p:sp>
      <p:sp>
        <p:nvSpPr>
          <p:cNvPr id="16" name="TextBox 15">
            <a:extLst>
              <a:ext uri="{FF2B5EF4-FFF2-40B4-BE49-F238E27FC236}">
                <a16:creationId xmlns:a16="http://schemas.microsoft.com/office/drawing/2014/main" id="{961FBB58-1421-4B2D-7959-A68FA13168B0}"/>
              </a:ext>
            </a:extLst>
          </p:cNvPr>
          <p:cNvSpPr txBox="1"/>
          <p:nvPr/>
        </p:nvSpPr>
        <p:spPr>
          <a:xfrm>
            <a:off x="302952" y="143392"/>
            <a:ext cx="1069359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457200"/>
            <a:r>
              <a:rPr lang="en-GB" b="1">
                <a:solidFill>
                  <a:srgbClr val="12436D"/>
                </a:solidFill>
                <a:latin typeface="Arial" panose="020B0604020202020204"/>
                <a:cs typeface="Arial"/>
              </a:rPr>
              <a:t>Kinship care is central to our vision for children’s social care by enabling children to stay within their family networks wherever safe and possible</a:t>
            </a:r>
          </a:p>
        </p:txBody>
      </p:sp>
      <p:cxnSp>
        <p:nvCxnSpPr>
          <p:cNvPr id="20" name="Straight Connector 19">
            <a:extLst>
              <a:ext uri="{FF2B5EF4-FFF2-40B4-BE49-F238E27FC236}">
                <a16:creationId xmlns:a16="http://schemas.microsoft.com/office/drawing/2014/main" id="{2B879EC4-D318-3D7B-832E-413B4C17CCC8}"/>
              </a:ext>
            </a:extLst>
          </p:cNvPr>
          <p:cNvCxnSpPr>
            <a:cxnSpLocks/>
          </p:cNvCxnSpPr>
          <p:nvPr/>
        </p:nvCxnSpPr>
        <p:spPr>
          <a:xfrm>
            <a:off x="3282588" y="1554153"/>
            <a:ext cx="0" cy="412384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5153026"/>
      </p:ext>
    </p:extLst>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EC3B2-5454-3BE0-2886-B5AF612BE88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9430F1-3BE1-90C5-3F35-148E78C7750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2084B17-59B8-4286-9E60-DF223DF082F4}" type="slidenum">
              <a:rPr kumimoji="0" lang="en-GB" sz="675" b="0" i="0" u="none" strike="noStrike" kern="1200" cap="none" spc="0" normalizeH="0" baseline="0" noProof="0" smtClean="0">
                <a:ln>
                  <a:noFill/>
                </a:ln>
                <a:solidFill>
                  <a:srgbClr val="4D4D4D"/>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en-GB" sz="675" b="0" i="0" u="none" strike="noStrike" kern="1200" cap="none" spc="0" normalizeH="0" baseline="0" noProof="0">
              <a:ln>
                <a:noFill/>
              </a:ln>
              <a:solidFill>
                <a:srgbClr val="4D4D4D"/>
              </a:solidFill>
              <a:effectLst/>
              <a:uLnTx/>
              <a:uFillTx/>
              <a:latin typeface="Arial" panose="020B0604020202020204"/>
              <a:ea typeface="+mn-ea"/>
              <a:cs typeface="+mn-cs"/>
            </a:endParaRPr>
          </a:p>
        </p:txBody>
      </p:sp>
      <p:sp>
        <p:nvSpPr>
          <p:cNvPr id="3" name="Title 2">
            <a:extLst>
              <a:ext uri="{FF2B5EF4-FFF2-40B4-BE49-F238E27FC236}">
                <a16:creationId xmlns:a16="http://schemas.microsoft.com/office/drawing/2014/main" id="{CE939AE0-0A26-BEAF-133E-AD20AE648F98}"/>
              </a:ext>
            </a:extLst>
          </p:cNvPr>
          <p:cNvSpPr>
            <a:spLocks noGrp="1"/>
          </p:cNvSpPr>
          <p:nvPr>
            <p:ph type="title"/>
          </p:nvPr>
        </p:nvSpPr>
        <p:spPr>
          <a:xfrm>
            <a:off x="334031" y="296461"/>
            <a:ext cx="10527088" cy="656173"/>
          </a:xfrm>
        </p:spPr>
        <p:txBody>
          <a:bodyPr/>
          <a:lstStyle/>
          <a:p>
            <a:r>
              <a:rPr lang="en-GB" b="1">
                <a:solidFill>
                  <a:schemeClr val="accent1"/>
                </a:solidFill>
                <a:latin typeface="+mj-lt"/>
              </a:rPr>
              <a:t>Despite significant progress, we know from our engagement with the sector that there are still challenges and opportunities to go further in our support of kinship families </a:t>
            </a:r>
          </a:p>
        </p:txBody>
      </p:sp>
      <p:graphicFrame>
        <p:nvGraphicFramePr>
          <p:cNvPr id="5" name="Content Placeholder 5">
            <a:extLst>
              <a:ext uri="{FF2B5EF4-FFF2-40B4-BE49-F238E27FC236}">
                <a16:creationId xmlns:a16="http://schemas.microsoft.com/office/drawing/2014/main" id="{4BA4715D-5051-1805-0EF3-3EDCD517BAEB}"/>
              </a:ext>
            </a:extLst>
          </p:cNvPr>
          <p:cNvGraphicFramePr>
            <a:graphicFrameLocks/>
          </p:cNvGraphicFramePr>
          <p:nvPr/>
        </p:nvGraphicFramePr>
        <p:xfrm>
          <a:off x="-695326" y="952634"/>
          <a:ext cx="6791326" cy="50185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8C104B5E-9B1A-20BD-5A49-1A932C405D93}"/>
              </a:ext>
            </a:extLst>
          </p:cNvPr>
          <p:cNvSpPr txBox="1"/>
          <p:nvPr/>
        </p:nvSpPr>
        <p:spPr>
          <a:xfrm>
            <a:off x="5627964" y="1023364"/>
            <a:ext cx="6030635" cy="875240"/>
          </a:xfrm>
          <a:prstGeom prst="rect">
            <a:avLst/>
          </a:prstGeom>
          <a:solidFill>
            <a:srgbClr val="4ED64F"/>
          </a:solidFill>
        </p:spPr>
        <p:txBody>
          <a:bodyPr wrap="square" rtlCol="0">
            <a:spAutoFit/>
          </a:bodyPr>
          <a:lstStyle/>
          <a:p>
            <a:pPr fontAlgn="t">
              <a:lnSpc>
                <a:spcPts val="1500"/>
              </a:lnSpc>
            </a:pPr>
            <a:r>
              <a:rPr lang="en-GB" sz="1700">
                <a:latin typeface="+mj-lt"/>
              </a:rPr>
              <a:t>The National Kinship Care Ambassador is developing </a:t>
            </a:r>
            <a:r>
              <a:rPr lang="en-GB" sz="1700" b="1">
                <a:latin typeface="+mj-lt"/>
              </a:rPr>
              <a:t>national kinship standards, which will form part of revised statutory guidance for local authorities</a:t>
            </a:r>
            <a:r>
              <a:rPr lang="en-GB" sz="1700">
                <a:latin typeface="+mj-lt"/>
              </a:rPr>
              <a:t>, helping create a more consistent approach to kinship care.</a:t>
            </a:r>
            <a:r>
              <a:rPr lang="en-GB" sz="1700">
                <a:latin typeface="Arial" panose="020B0604020202020204" pitchFamily="34" charset="0"/>
                <a:cs typeface="Arial" panose="020B0604020202020204" pitchFamily="34" charset="0"/>
              </a:rPr>
              <a:t> </a:t>
            </a:r>
            <a:endParaRPr lang="en-GB" sz="1700">
              <a:latin typeface="+mj-lt"/>
            </a:endParaRPr>
          </a:p>
        </p:txBody>
      </p:sp>
      <p:sp>
        <p:nvSpPr>
          <p:cNvPr id="9" name="TextBox 8">
            <a:extLst>
              <a:ext uri="{FF2B5EF4-FFF2-40B4-BE49-F238E27FC236}">
                <a16:creationId xmlns:a16="http://schemas.microsoft.com/office/drawing/2014/main" id="{4946E2B0-4AE9-45D9-6AF7-9A310EBCADB4}"/>
              </a:ext>
            </a:extLst>
          </p:cNvPr>
          <p:cNvSpPr txBox="1"/>
          <p:nvPr/>
        </p:nvSpPr>
        <p:spPr>
          <a:xfrm>
            <a:off x="5638799" y="2319332"/>
            <a:ext cx="6030635" cy="1071447"/>
          </a:xfrm>
          <a:prstGeom prst="rect">
            <a:avLst/>
          </a:prstGeom>
          <a:solidFill>
            <a:srgbClr val="163CAC"/>
          </a:solidFill>
        </p:spPr>
        <p:txBody>
          <a:bodyPr wrap="square" rtlCol="0">
            <a:spAutoFit/>
          </a:bodyPr>
          <a:lstStyle/>
          <a:p>
            <a:pPr fontAlgn="t">
              <a:lnSpc>
                <a:spcPts val="1500"/>
              </a:lnSpc>
            </a:pPr>
            <a:r>
              <a:rPr lang="en-GB" sz="1700">
                <a:solidFill>
                  <a:schemeClr val="bg2"/>
                </a:solidFill>
                <a:latin typeface="Arial" panose="020B0604020202020204" pitchFamily="34" charset="0"/>
                <a:cs typeface="Arial" panose="020B0604020202020204" pitchFamily="34" charset="0"/>
              </a:rPr>
              <a:t>The </a:t>
            </a:r>
            <a:r>
              <a:rPr lang="en-GB" sz="1700" b="1">
                <a:solidFill>
                  <a:schemeClr val="bg2"/>
                </a:solidFill>
                <a:latin typeface="Arial" panose="020B0604020202020204" pitchFamily="34" charset="0"/>
                <a:cs typeface="Arial" panose="020B0604020202020204" pitchFamily="34" charset="0"/>
              </a:rPr>
              <a:t>Law Commission’s review </a:t>
            </a:r>
            <a:r>
              <a:rPr lang="en-GB" sz="1700">
                <a:solidFill>
                  <a:schemeClr val="bg2"/>
                </a:solidFill>
                <a:latin typeface="Arial" panose="020B0604020202020204" pitchFamily="34" charset="0"/>
                <a:cs typeface="Arial" panose="020B0604020202020204" pitchFamily="34" charset="0"/>
              </a:rPr>
              <a:t>will consider whether the legislative framework meets the needs of kinship families. </a:t>
            </a:r>
            <a:r>
              <a:rPr lang="en-GB" sz="1700">
                <a:solidFill>
                  <a:schemeClr val="bg2"/>
                </a:solidFill>
                <a:latin typeface="+mj-lt"/>
              </a:rPr>
              <a:t>We are </a:t>
            </a:r>
            <a:r>
              <a:rPr lang="en-GB" sz="1700" b="1">
                <a:solidFill>
                  <a:schemeClr val="bg2"/>
                </a:solidFill>
                <a:latin typeface="+mj-lt"/>
              </a:rPr>
              <a:t>strengthening our evidence base </a:t>
            </a:r>
            <a:r>
              <a:rPr lang="en-GB" sz="1700">
                <a:solidFill>
                  <a:schemeClr val="bg2"/>
                </a:solidFill>
                <a:latin typeface="+mj-lt"/>
              </a:rPr>
              <a:t>on the needs and experiences of kinship children and </a:t>
            </a:r>
            <a:r>
              <a:rPr lang="en-GB" sz="1700" b="1">
                <a:solidFill>
                  <a:schemeClr val="bg2"/>
                </a:solidFill>
                <a:latin typeface="+mj-lt"/>
              </a:rPr>
              <a:t>improving identification </a:t>
            </a:r>
            <a:r>
              <a:rPr lang="en-GB" sz="1700">
                <a:solidFill>
                  <a:schemeClr val="bg2"/>
                </a:solidFill>
                <a:latin typeface="+mj-lt"/>
              </a:rPr>
              <a:t>of them.</a:t>
            </a:r>
          </a:p>
        </p:txBody>
      </p:sp>
      <p:sp>
        <p:nvSpPr>
          <p:cNvPr id="11" name="TextBox 10">
            <a:extLst>
              <a:ext uri="{FF2B5EF4-FFF2-40B4-BE49-F238E27FC236}">
                <a16:creationId xmlns:a16="http://schemas.microsoft.com/office/drawing/2014/main" id="{C33FD320-9756-AC12-251F-0072D0B8AB43}"/>
              </a:ext>
            </a:extLst>
          </p:cNvPr>
          <p:cNvSpPr txBox="1"/>
          <p:nvPr/>
        </p:nvSpPr>
        <p:spPr>
          <a:xfrm>
            <a:off x="5638799" y="3615300"/>
            <a:ext cx="6019800" cy="1075294"/>
          </a:xfrm>
          <a:prstGeom prst="rect">
            <a:avLst/>
          </a:prstGeom>
          <a:solidFill>
            <a:srgbClr val="2BBAD9"/>
          </a:solidFill>
        </p:spPr>
        <p:txBody>
          <a:bodyPr wrap="square" rtlCol="0">
            <a:spAutoFit/>
          </a:bodyPr>
          <a:lstStyle/>
          <a:p>
            <a:pPr fontAlgn="t">
              <a:lnSpc>
                <a:spcPts val="1500"/>
              </a:lnSpc>
              <a:buNone/>
            </a:pPr>
            <a:r>
              <a:rPr lang="en-GB" b="1">
                <a:latin typeface="+mj-lt"/>
              </a:rPr>
              <a:t>Families First Partnership Programme reforms </a:t>
            </a:r>
            <a:r>
              <a:rPr lang="en-GB">
                <a:latin typeface="+mj-lt"/>
              </a:rPr>
              <a:t>present an opportunity to </a:t>
            </a:r>
            <a:r>
              <a:rPr lang="en-GB" b="1">
                <a:latin typeface="+mj-lt"/>
              </a:rPr>
              <a:t>maximise the benefits of earlier, multi-disciplinary support for the whole kinship family </a:t>
            </a:r>
            <a:r>
              <a:rPr lang="en-GB">
                <a:latin typeface="+mj-lt"/>
              </a:rPr>
              <a:t>(formal and informal) and promote stability.</a:t>
            </a:r>
          </a:p>
        </p:txBody>
      </p:sp>
      <p:sp>
        <p:nvSpPr>
          <p:cNvPr id="13" name="TextBox 12">
            <a:extLst>
              <a:ext uri="{FF2B5EF4-FFF2-40B4-BE49-F238E27FC236}">
                <a16:creationId xmlns:a16="http://schemas.microsoft.com/office/drawing/2014/main" id="{2C718562-F78B-7AE6-2383-8258D9BB4BB1}"/>
              </a:ext>
            </a:extLst>
          </p:cNvPr>
          <p:cNvSpPr txBox="1"/>
          <p:nvPr/>
        </p:nvSpPr>
        <p:spPr>
          <a:xfrm>
            <a:off x="5649634" y="5017448"/>
            <a:ext cx="6019800" cy="879087"/>
          </a:xfrm>
          <a:prstGeom prst="rect">
            <a:avLst/>
          </a:prstGeom>
          <a:solidFill>
            <a:srgbClr val="A3D55F"/>
          </a:solidFill>
        </p:spPr>
        <p:txBody>
          <a:bodyPr wrap="square" rtlCol="0">
            <a:spAutoFit/>
          </a:bodyPr>
          <a:lstStyle/>
          <a:p>
            <a:pPr fontAlgn="t">
              <a:lnSpc>
                <a:spcPts val="1500"/>
              </a:lnSpc>
              <a:buNone/>
            </a:pPr>
            <a:r>
              <a:rPr lang="en-GB" sz="1700" b="1"/>
              <a:t>The NKCA has published a report on Improving the Kinship Local Offer </a:t>
            </a:r>
            <a:r>
              <a:rPr lang="en-GB" sz="1700"/>
              <a:t>including insights on improving partnership working and is delivering learning events on best practice.</a:t>
            </a:r>
            <a:endParaRPr lang="en-GB" sz="1700">
              <a:latin typeface="+mj-lt"/>
            </a:endParaRPr>
          </a:p>
        </p:txBody>
      </p:sp>
      <p:sp>
        <p:nvSpPr>
          <p:cNvPr id="14" name="TextBox 13">
            <a:extLst>
              <a:ext uri="{FF2B5EF4-FFF2-40B4-BE49-F238E27FC236}">
                <a16:creationId xmlns:a16="http://schemas.microsoft.com/office/drawing/2014/main" id="{2670B5BB-65B6-FD00-D36C-C9474225A11F}"/>
              </a:ext>
            </a:extLst>
          </p:cNvPr>
          <p:cNvSpPr txBox="1"/>
          <p:nvPr/>
        </p:nvSpPr>
        <p:spPr>
          <a:xfrm>
            <a:off x="953558" y="6227237"/>
            <a:ext cx="10800296" cy="400110"/>
          </a:xfrm>
          <a:prstGeom prst="rect">
            <a:avLst/>
          </a:prstGeom>
          <a:noFill/>
        </p:spPr>
        <p:txBody>
          <a:bodyPr wrap="square" rtlCol="0">
            <a:spAutoFit/>
          </a:bodyPr>
          <a:lstStyle/>
          <a:p>
            <a:pPr algn="ctr"/>
            <a:r>
              <a:rPr lang="en-GB" sz="2000" b="1" i="1">
                <a:solidFill>
                  <a:schemeClr val="accent1"/>
                </a:solidFill>
              </a:rPr>
              <a:t>What is the priority for local action? What needs to be done centrally? </a:t>
            </a:r>
          </a:p>
        </p:txBody>
      </p:sp>
    </p:spTree>
    <p:extLst>
      <p:ext uri="{BB962C8B-B14F-4D97-AF65-F5344CB8AC3E}">
        <p14:creationId xmlns:p14="http://schemas.microsoft.com/office/powerpoint/2010/main" val="583578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1BEE8B-E576-5AA4-CC9C-0EE79CC40AB9}"/>
              </a:ext>
            </a:extLst>
          </p:cNvPr>
          <p:cNvSpPr>
            <a:spLocks noGrp="1"/>
          </p:cNvSpPr>
          <p:nvPr>
            <p:ph type="title"/>
          </p:nvPr>
        </p:nvSpPr>
        <p:spPr>
          <a:xfrm>
            <a:off x="466548" y="3664975"/>
            <a:ext cx="5329918" cy="1325563"/>
          </a:xfrm>
        </p:spPr>
        <p:txBody>
          <a:bodyPr>
            <a:noAutofit/>
          </a:bodyPr>
          <a:lstStyle/>
          <a:p>
            <a:r>
              <a:rPr lang="en-GB" sz="4000" b="1"/>
              <a:t>Well-supported kinship care: learning from kinship navigator programmes in the USA</a:t>
            </a:r>
            <a:br>
              <a:rPr lang="en-GB" sz="4000" b="1"/>
            </a:br>
            <a:br>
              <a:rPr lang="en-GB" sz="4000" b="1"/>
            </a:br>
            <a:r>
              <a:rPr lang="en-GB" sz="3200" b="1"/>
              <a:t>Dr Lucy Peake, CEO</a:t>
            </a:r>
            <a:br>
              <a:rPr lang="en-GB" sz="3200" b="1"/>
            </a:br>
            <a:r>
              <a:rPr lang="en-GB" sz="3200" b="1"/>
              <a:t>July 2026</a:t>
            </a:r>
            <a:endParaRPr lang="en-US" sz="3200">
              <a:latin typeface="Prodigy Sans Black"/>
              <a:cs typeface="Quire Sans"/>
            </a:endParaRPr>
          </a:p>
        </p:txBody>
      </p:sp>
    </p:spTree>
    <p:extLst>
      <p:ext uri="{BB962C8B-B14F-4D97-AF65-F5344CB8AC3E}">
        <p14:creationId xmlns:p14="http://schemas.microsoft.com/office/powerpoint/2010/main" val="27019822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1B11-43C8-AF65-A67E-693FFD1BC61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3B3BA6E-F529-4402-F448-EF034924992E}"/>
              </a:ext>
            </a:extLst>
          </p:cNvPr>
          <p:cNvSpPr>
            <a:spLocks noGrp="1"/>
          </p:cNvSpPr>
          <p:nvPr>
            <p:ph type="title"/>
          </p:nvPr>
        </p:nvSpPr>
        <p:spPr>
          <a:xfrm>
            <a:off x="518887" y="396495"/>
            <a:ext cx="6433456" cy="1325563"/>
          </a:xfrm>
        </p:spPr>
        <p:txBody>
          <a:bodyPr>
            <a:normAutofit/>
          </a:bodyPr>
          <a:lstStyle/>
          <a:p>
            <a:r>
              <a:rPr lang="en-GB"/>
              <a:t>Kinship Navigators – learning from USA</a:t>
            </a:r>
          </a:p>
        </p:txBody>
      </p:sp>
      <p:sp>
        <p:nvSpPr>
          <p:cNvPr id="6" name="TextBox 5">
            <a:extLst>
              <a:ext uri="{FF2B5EF4-FFF2-40B4-BE49-F238E27FC236}">
                <a16:creationId xmlns:a16="http://schemas.microsoft.com/office/drawing/2014/main" id="{60C10254-A49D-5756-E068-0E4D6F069357}"/>
              </a:ext>
            </a:extLst>
          </p:cNvPr>
          <p:cNvSpPr txBox="1"/>
          <p:nvPr/>
        </p:nvSpPr>
        <p:spPr>
          <a:xfrm>
            <a:off x="616227" y="2166730"/>
            <a:ext cx="11419746" cy="46166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F3794F"/>
                </a:solidFill>
                <a:effectLst/>
                <a:uLnTx/>
                <a:uFillTx/>
                <a:latin typeface="Raleway"/>
                <a:ea typeface="+mn-ea"/>
                <a:cs typeface="+mn-cs"/>
              </a:rPr>
              <a:t>Churchill Fellowship – Summer 2025</a:t>
            </a:r>
            <a:endParaRPr kumimoji="0" lang="en-US" sz="1800" b="0" i="0" u="none" strike="noStrike" kern="1200" cap="none" spc="0" normalizeH="0" baseline="0" noProof="0">
              <a:ln>
                <a:noFill/>
              </a:ln>
              <a:solidFill>
                <a:srgbClr val="F3794F"/>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08BC294E-3795-2ED3-F045-90C286BF455E}"/>
              </a:ext>
            </a:extLst>
          </p:cNvPr>
          <p:cNvSpPr txBox="1"/>
          <p:nvPr/>
        </p:nvSpPr>
        <p:spPr>
          <a:xfrm>
            <a:off x="518887" y="2687779"/>
            <a:ext cx="11596913" cy="3046988"/>
          </a:xfrm>
          <a:prstGeom prst="rect">
            <a:avLst/>
          </a:prstGeom>
          <a:noFill/>
        </p:spPr>
        <p:txBody>
          <a:bodyPr wrap="square" lIns="91440" tIns="45720" rIns="91440" bIns="45720" anchor="t">
            <a:spAutoFit/>
          </a:bodyPr>
          <a:lstStyle/>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a:ln>
                  <a:noFill/>
                </a:ln>
                <a:solidFill>
                  <a:srgbClr val="32364D"/>
                </a:solidFill>
                <a:effectLst/>
                <a:uLnTx/>
                <a:uFillTx/>
                <a:latin typeface="Raleway"/>
                <a:ea typeface="+mn-ea"/>
                <a:cs typeface="+mn-cs"/>
              </a:rPr>
              <a:t>Churchill Fellowships are about looking at how other countries are developing solutions to issues we face and bringing that learning back to the UK </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a:ln>
                  <a:noFill/>
                </a:ln>
                <a:solidFill>
                  <a:srgbClr val="32364D"/>
                </a:solidFill>
                <a:effectLst/>
                <a:uLnTx/>
                <a:uFillTx/>
                <a:latin typeface="Raleway"/>
                <a:ea typeface="+mn-ea"/>
                <a:cs typeface="+mn-cs"/>
              </a:rPr>
              <a:t>Visited Navigator programmes in 4 states, seeing how it works on the ground in Washington State, Florida, New York and New Jersey</a:t>
            </a:r>
            <a:endParaRPr kumimoji="0" lang="en-US" sz="1800" b="0" i="0" u="none" strike="noStrike" kern="1200" cap="none" spc="0" normalizeH="0" baseline="0" noProof="0">
              <a:ln>
                <a:noFill/>
              </a:ln>
              <a:solidFill>
                <a:srgbClr val="32364D"/>
              </a:solidFill>
              <a:effectLst/>
              <a:uLnTx/>
              <a:uFillTx/>
              <a:latin typeface="Aptos"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a:ln>
                  <a:noFill/>
                </a:ln>
                <a:solidFill>
                  <a:srgbClr val="32364D"/>
                </a:solidFill>
                <a:effectLst/>
                <a:uLnTx/>
                <a:uFillTx/>
                <a:latin typeface="Raleway"/>
                <a:ea typeface="+mn-ea"/>
                <a:cs typeface="+mn-cs"/>
              </a:rPr>
              <a:t>Attended a national kinship conference featuring Navigator programmes from 18 states and 1 tribal nation</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a:ln>
                  <a:noFill/>
                </a:ln>
                <a:solidFill>
                  <a:srgbClr val="32364D"/>
                </a:solidFill>
                <a:effectLst/>
                <a:uLnTx/>
                <a:uFillTx/>
                <a:latin typeface="Raleway"/>
                <a:ea typeface="+mn-ea"/>
                <a:cs typeface="+mn-cs"/>
              </a:rPr>
              <a:t>Learnt from kinship leaders in state agencies, national and local non-profits, policy makers and evaluators</a:t>
            </a:r>
          </a:p>
        </p:txBody>
      </p:sp>
      <p:pic>
        <p:nvPicPr>
          <p:cNvPr id="5" name="Picture 4">
            <a:extLst>
              <a:ext uri="{FF2B5EF4-FFF2-40B4-BE49-F238E27FC236}">
                <a16:creationId xmlns:a16="http://schemas.microsoft.com/office/drawing/2014/main" id="{FF1F953A-8DBE-4947-C6F3-F63BF8B60CAB}"/>
              </a:ext>
            </a:extLst>
          </p:cNvPr>
          <p:cNvPicPr>
            <a:picLocks noChangeAspect="1"/>
          </p:cNvPicPr>
          <p:nvPr/>
        </p:nvPicPr>
        <p:blipFill>
          <a:blip r:embed="rId3"/>
          <a:stretch>
            <a:fillRect/>
          </a:stretch>
        </p:blipFill>
        <p:spPr>
          <a:xfrm>
            <a:off x="10937916" y="1722058"/>
            <a:ext cx="979041" cy="965721"/>
          </a:xfrm>
          <a:prstGeom prst="rect">
            <a:avLst/>
          </a:prstGeom>
        </p:spPr>
      </p:pic>
    </p:spTree>
    <p:extLst>
      <p:ext uri="{BB962C8B-B14F-4D97-AF65-F5344CB8AC3E}">
        <p14:creationId xmlns:p14="http://schemas.microsoft.com/office/powerpoint/2010/main" val="32474594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5D6FE8-F94A-5DA8-0E76-069556A4D190}"/>
              </a:ext>
            </a:extLst>
          </p:cNvPr>
          <p:cNvSpPr>
            <a:spLocks noGrp="1"/>
          </p:cNvSpPr>
          <p:nvPr>
            <p:ph type="body" sz="quarter" idx="10"/>
          </p:nvPr>
        </p:nvSpPr>
        <p:spPr>
          <a:xfrm>
            <a:off x="533401" y="2359860"/>
            <a:ext cx="5791202" cy="3394363"/>
          </a:xfrm>
        </p:spPr>
        <p:txBody>
          <a:bodyPr>
            <a:normAutofit fontScale="55000" lnSpcReduction="20000"/>
          </a:bodyPr>
          <a:lstStyle/>
          <a:p>
            <a:pPr>
              <a:lnSpc>
                <a:spcPct val="115999"/>
              </a:lnSpc>
              <a:spcBef>
                <a:spcPts val="800"/>
              </a:spcBef>
              <a:spcAft>
                <a:spcPts val="800"/>
              </a:spcAft>
            </a:pPr>
            <a:r>
              <a:rPr lang="en-GB" sz="3200">
                <a:solidFill>
                  <a:srgbClr val="000000"/>
                </a:solidFill>
                <a:highlight>
                  <a:srgbClr val="FFFFFF"/>
                </a:highlight>
                <a:latin typeface="Raleway"/>
              </a:rPr>
              <a:t>Kinship navigator programmes operate across defined areas. They help kinship carers to navigate complex systems to find the support their families need</a:t>
            </a:r>
          </a:p>
          <a:p>
            <a:pPr>
              <a:lnSpc>
                <a:spcPct val="115999"/>
              </a:lnSpc>
              <a:spcBef>
                <a:spcPts val="800"/>
              </a:spcBef>
              <a:spcAft>
                <a:spcPts val="800"/>
              </a:spcAft>
            </a:pPr>
            <a:r>
              <a:rPr lang="en-GB" sz="3200">
                <a:solidFill>
                  <a:srgbClr val="000000"/>
                </a:solidFill>
                <a:highlight>
                  <a:srgbClr val="FFFFFF"/>
                </a:highlight>
                <a:latin typeface="Raleway"/>
              </a:rPr>
              <a:t>Kinship navigators are kinship experts who offer:</a:t>
            </a:r>
          </a:p>
          <a:p>
            <a:pPr lvl="1">
              <a:lnSpc>
                <a:spcPct val="115999"/>
              </a:lnSpc>
              <a:spcBef>
                <a:spcPts val="800"/>
              </a:spcBef>
              <a:spcAft>
                <a:spcPts val="800"/>
              </a:spcAft>
            </a:pPr>
            <a:r>
              <a:rPr lang="en-GB" sz="2800">
                <a:solidFill>
                  <a:srgbClr val="000000"/>
                </a:solidFill>
                <a:highlight>
                  <a:srgbClr val="FFFFFF"/>
                </a:highlight>
                <a:latin typeface="Raleway"/>
              </a:rPr>
              <a:t>1-1 support and advocacy</a:t>
            </a:r>
          </a:p>
          <a:p>
            <a:pPr lvl="1">
              <a:lnSpc>
                <a:spcPct val="115999"/>
              </a:lnSpc>
              <a:spcBef>
                <a:spcPts val="800"/>
              </a:spcBef>
              <a:spcAft>
                <a:spcPts val="800"/>
              </a:spcAft>
            </a:pPr>
            <a:r>
              <a:rPr lang="en-GB" sz="2800">
                <a:solidFill>
                  <a:srgbClr val="000000"/>
                </a:solidFill>
                <a:highlight>
                  <a:srgbClr val="FFFFFF"/>
                </a:highlight>
                <a:latin typeface="Raleway"/>
              </a:rPr>
              <a:t>Access to specialist information and advice </a:t>
            </a:r>
          </a:p>
          <a:p>
            <a:pPr lvl="1">
              <a:lnSpc>
                <a:spcPct val="115999"/>
              </a:lnSpc>
              <a:spcBef>
                <a:spcPts val="800"/>
              </a:spcBef>
              <a:spcAft>
                <a:spcPts val="800"/>
              </a:spcAft>
            </a:pPr>
            <a:r>
              <a:rPr lang="en-GB" sz="2800">
                <a:solidFill>
                  <a:srgbClr val="000000"/>
                </a:solidFill>
                <a:highlight>
                  <a:srgbClr val="FFFFFF"/>
                </a:highlight>
                <a:latin typeface="Raleway"/>
              </a:rPr>
              <a:t>Support groups</a:t>
            </a:r>
          </a:p>
          <a:p>
            <a:pPr lvl="1">
              <a:lnSpc>
                <a:spcPct val="115999"/>
              </a:lnSpc>
              <a:spcBef>
                <a:spcPts val="800"/>
              </a:spcBef>
              <a:spcAft>
                <a:spcPts val="800"/>
              </a:spcAft>
            </a:pPr>
            <a:r>
              <a:rPr lang="en-GB" sz="2800">
                <a:solidFill>
                  <a:srgbClr val="000000"/>
                </a:solidFill>
                <a:highlight>
                  <a:srgbClr val="FFFFFF"/>
                </a:highlight>
                <a:latin typeface="Raleway"/>
              </a:rPr>
              <a:t>Family activities</a:t>
            </a:r>
          </a:p>
        </p:txBody>
      </p:sp>
      <p:sp>
        <p:nvSpPr>
          <p:cNvPr id="3" name="Title 2">
            <a:extLst>
              <a:ext uri="{FF2B5EF4-FFF2-40B4-BE49-F238E27FC236}">
                <a16:creationId xmlns:a16="http://schemas.microsoft.com/office/drawing/2014/main" id="{A55F91F1-7994-39D0-68DB-C0790681DA0D}"/>
              </a:ext>
            </a:extLst>
          </p:cNvPr>
          <p:cNvSpPr>
            <a:spLocks noGrp="1"/>
          </p:cNvSpPr>
          <p:nvPr>
            <p:ph type="title"/>
          </p:nvPr>
        </p:nvSpPr>
        <p:spPr>
          <a:xfrm>
            <a:off x="533401" y="585181"/>
            <a:ext cx="7031181" cy="1325563"/>
          </a:xfrm>
        </p:spPr>
        <p:txBody>
          <a:bodyPr>
            <a:normAutofit/>
          </a:bodyPr>
          <a:lstStyle/>
          <a:p>
            <a:r>
              <a:rPr lang="en-GB">
                <a:latin typeface="Prodigy Sans Black"/>
              </a:rPr>
              <a:t>What is a Kinship Navigator programme?</a:t>
            </a:r>
            <a:endParaRPr lang="en-GB"/>
          </a:p>
        </p:txBody>
      </p:sp>
      <p:sp>
        <p:nvSpPr>
          <p:cNvPr id="4" name="Text Placeholder 3">
            <a:extLst>
              <a:ext uri="{FF2B5EF4-FFF2-40B4-BE49-F238E27FC236}">
                <a16:creationId xmlns:a16="http://schemas.microsoft.com/office/drawing/2014/main" id="{B493EAB2-3942-B4C4-6802-02AEBCEDB660}"/>
              </a:ext>
            </a:extLst>
          </p:cNvPr>
          <p:cNvSpPr>
            <a:spLocks noGrp="1"/>
          </p:cNvSpPr>
          <p:nvPr>
            <p:ph type="body" sz="quarter" idx="11"/>
          </p:nvPr>
        </p:nvSpPr>
        <p:spPr>
          <a:xfrm>
            <a:off x="6307140" y="2359860"/>
            <a:ext cx="5275264" cy="2918722"/>
          </a:xfrm>
        </p:spPr>
        <p:txBody>
          <a:bodyPr>
            <a:normAutofit/>
          </a:bodyPr>
          <a:lstStyle/>
          <a:p>
            <a:pPr>
              <a:lnSpc>
                <a:spcPct val="115999"/>
              </a:lnSpc>
              <a:spcBef>
                <a:spcPts val="800"/>
              </a:spcBef>
              <a:spcAft>
                <a:spcPts val="800"/>
              </a:spcAft>
            </a:pPr>
            <a:r>
              <a:rPr lang="en-GB" sz="1900">
                <a:solidFill>
                  <a:srgbClr val="000000"/>
                </a:solidFill>
                <a:highlight>
                  <a:srgbClr val="FFFFFF"/>
                </a:highlight>
                <a:latin typeface="Raleway"/>
              </a:rPr>
              <a:t>Navigators raise awareness and understanding about kinship care and influence more responsive and more connected services and systems</a:t>
            </a:r>
            <a:endParaRPr lang="en-US" sz="1900">
              <a:solidFill>
                <a:srgbClr val="32364D"/>
              </a:solidFill>
            </a:endParaRPr>
          </a:p>
          <a:p>
            <a:pPr>
              <a:lnSpc>
                <a:spcPct val="115999"/>
              </a:lnSpc>
              <a:spcBef>
                <a:spcPts val="800"/>
              </a:spcBef>
              <a:spcAft>
                <a:spcPts val="800"/>
              </a:spcAft>
            </a:pPr>
            <a:r>
              <a:rPr lang="en-US" sz="1900">
                <a:solidFill>
                  <a:srgbClr val="000000"/>
                </a:solidFill>
                <a:highlight>
                  <a:srgbClr val="FFFFFF"/>
                </a:highlight>
                <a:latin typeface="Raleway"/>
              </a:rPr>
              <a:t>Outcomes include improved stability and well-being for children </a:t>
            </a:r>
            <a:endParaRPr lang="en-US" sz="1900">
              <a:solidFill>
                <a:srgbClr val="32364D"/>
              </a:solidFill>
            </a:endParaRPr>
          </a:p>
          <a:p>
            <a:endParaRPr lang="en-GB"/>
          </a:p>
        </p:txBody>
      </p:sp>
    </p:spTree>
    <p:extLst>
      <p:ext uri="{BB962C8B-B14F-4D97-AF65-F5344CB8AC3E}">
        <p14:creationId xmlns:p14="http://schemas.microsoft.com/office/powerpoint/2010/main" val="1571931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DA0A1F-3FED-9999-B641-259F848CA17B}"/>
              </a:ext>
            </a:extLst>
          </p:cNvPr>
          <p:cNvPicPr>
            <a:picLocks noChangeAspect="1"/>
          </p:cNvPicPr>
          <p:nvPr/>
        </p:nvPicPr>
        <p:blipFill>
          <a:blip r:embed="rId3"/>
          <a:stretch>
            <a:fillRect/>
          </a:stretch>
        </p:blipFill>
        <p:spPr>
          <a:xfrm>
            <a:off x="415636" y="1558636"/>
            <a:ext cx="2309622" cy="3952978"/>
          </a:xfrm>
          <a:prstGeom prst="rect">
            <a:avLst/>
          </a:prstGeom>
        </p:spPr>
      </p:pic>
      <p:sp>
        <p:nvSpPr>
          <p:cNvPr id="4" name="Text Placeholder 3">
            <a:extLst>
              <a:ext uri="{FF2B5EF4-FFF2-40B4-BE49-F238E27FC236}">
                <a16:creationId xmlns:a16="http://schemas.microsoft.com/office/drawing/2014/main" id="{8C152392-33F6-4243-4AC7-21729BAA7958}"/>
              </a:ext>
            </a:extLst>
          </p:cNvPr>
          <p:cNvSpPr>
            <a:spLocks noGrp="1"/>
          </p:cNvSpPr>
          <p:nvPr>
            <p:ph type="body" sz="quarter" idx="10"/>
          </p:nvPr>
        </p:nvSpPr>
        <p:spPr>
          <a:xfrm>
            <a:off x="2937164" y="1558636"/>
            <a:ext cx="8839200" cy="4315691"/>
          </a:xfrm>
        </p:spPr>
        <p:txBody>
          <a:bodyPr>
            <a:normAutofit fontScale="32500" lnSpcReduction="20000"/>
          </a:bodyPr>
          <a:lstStyle/>
          <a:p>
            <a:pPr marL="0" indent="0">
              <a:buNone/>
            </a:pPr>
            <a:r>
              <a:rPr lang="en-GB" sz="4000" b="1"/>
              <a:t>Miss Cynthia </a:t>
            </a:r>
            <a:r>
              <a:rPr lang="en-GB" sz="4000"/>
              <a:t>and</a:t>
            </a:r>
            <a:r>
              <a:rPr lang="en-GB" sz="4000" b="1"/>
              <a:t> Suzanne</a:t>
            </a:r>
            <a:r>
              <a:rPr lang="en-GB" sz="4000"/>
              <a:t>, kinship carers, navigators and </a:t>
            </a:r>
            <a:r>
              <a:rPr lang="en-GB" sz="4000" i="1"/>
              <a:t>rock stars </a:t>
            </a:r>
            <a:r>
              <a:rPr lang="en-GB" sz="4000"/>
              <a:t>of Greater Seattle </a:t>
            </a:r>
          </a:p>
          <a:p>
            <a:pPr marL="0" indent="0">
              <a:buNone/>
            </a:pPr>
            <a:endParaRPr lang="en-GB" sz="4000"/>
          </a:p>
          <a:p>
            <a:pPr marL="0" indent="0">
              <a:buNone/>
            </a:pPr>
            <a:r>
              <a:rPr lang="en-GB" sz="4000"/>
              <a:t>Navigator programme developed over 20 years</a:t>
            </a:r>
          </a:p>
          <a:p>
            <a:pPr>
              <a:buFontTx/>
              <a:buChar char="-"/>
            </a:pPr>
            <a:r>
              <a:rPr lang="en-GB" sz="4000" b="1"/>
              <a:t>designed with and for </a:t>
            </a:r>
            <a:r>
              <a:rPr lang="en-GB" sz="4000" b="1" u="sng"/>
              <a:t>all</a:t>
            </a:r>
            <a:r>
              <a:rPr lang="en-GB" sz="4000" b="1"/>
              <a:t> kinship carers </a:t>
            </a:r>
            <a:r>
              <a:rPr lang="en-GB" sz="4000"/>
              <a:t>(legal orders and none)</a:t>
            </a:r>
          </a:p>
          <a:p>
            <a:pPr>
              <a:buFontTx/>
              <a:buChar char="-"/>
            </a:pPr>
            <a:r>
              <a:rPr lang="en-GB" sz="4000" b="1"/>
              <a:t>1-1 support </a:t>
            </a:r>
            <a:r>
              <a:rPr lang="en-GB" sz="4000"/>
              <a:t>delivered by kinship navigators (often kinship carers)  </a:t>
            </a:r>
          </a:p>
          <a:p>
            <a:pPr>
              <a:buFontTx/>
              <a:buChar char="-"/>
            </a:pPr>
            <a:r>
              <a:rPr lang="en-GB" sz="4000" b="1"/>
              <a:t>Kinship community </a:t>
            </a:r>
          </a:p>
          <a:p>
            <a:pPr lvl="1">
              <a:buFontTx/>
              <a:buChar char="-"/>
            </a:pPr>
            <a:r>
              <a:rPr lang="en-GB" sz="4000"/>
              <a:t>Peer support </a:t>
            </a:r>
          </a:p>
          <a:p>
            <a:pPr lvl="1">
              <a:buFontTx/>
              <a:buChar char="-"/>
            </a:pPr>
            <a:r>
              <a:rPr lang="en-GB" sz="4000"/>
              <a:t>Family activities for kinship carers and children and an annual family camp</a:t>
            </a:r>
          </a:p>
          <a:p>
            <a:pPr marL="0" indent="0">
              <a:buNone/>
            </a:pPr>
            <a:endParaRPr lang="en-GB" sz="4000"/>
          </a:p>
          <a:p>
            <a:pPr marL="0" indent="0">
              <a:buNone/>
            </a:pPr>
            <a:r>
              <a:rPr lang="en-GB" sz="4000" b="1"/>
              <a:t>Barb</a:t>
            </a:r>
            <a:r>
              <a:rPr lang="en-GB" sz="4000"/>
              <a:t>, committed non-profit leader</a:t>
            </a:r>
          </a:p>
          <a:p>
            <a:pPr marL="0" indent="0">
              <a:buNone/>
            </a:pPr>
            <a:r>
              <a:rPr lang="en-GB" sz="4000"/>
              <a:t>Delivery purposefully through </a:t>
            </a:r>
            <a:r>
              <a:rPr lang="en-GB" sz="4000" b="1"/>
              <a:t>non-profits</a:t>
            </a:r>
          </a:p>
          <a:p>
            <a:pPr>
              <a:buFontTx/>
              <a:buChar char="-"/>
            </a:pPr>
            <a:r>
              <a:rPr lang="en-GB" sz="4000" b="1"/>
              <a:t>trusted</a:t>
            </a:r>
            <a:r>
              <a:rPr lang="en-GB" sz="4000"/>
              <a:t> by kinship carers, able to reach </a:t>
            </a:r>
            <a:r>
              <a:rPr lang="en-GB" sz="4000" b="1"/>
              <a:t>informal carers </a:t>
            </a:r>
            <a:r>
              <a:rPr lang="en-GB" sz="4000"/>
              <a:t>and tailor for </a:t>
            </a:r>
            <a:r>
              <a:rPr lang="en-GB" sz="4000" b="1"/>
              <a:t>tribal nations</a:t>
            </a:r>
          </a:p>
          <a:p>
            <a:pPr>
              <a:buFontTx/>
              <a:buChar char="-"/>
            </a:pPr>
            <a:r>
              <a:rPr lang="en-GB" sz="4000" b="1"/>
              <a:t>strengths-based approach </a:t>
            </a:r>
          </a:p>
          <a:p>
            <a:pPr>
              <a:buFontTx/>
              <a:buChar char="-"/>
            </a:pPr>
            <a:r>
              <a:rPr lang="en-GB" sz="4000" b="1"/>
              <a:t>long-term commitment to supporting kinship families</a:t>
            </a:r>
          </a:p>
          <a:p>
            <a:pPr>
              <a:buFontTx/>
              <a:buChar char="-"/>
            </a:pPr>
            <a:r>
              <a:rPr lang="en-GB" sz="4000" b="1"/>
              <a:t>key role in influencing local ecosystems </a:t>
            </a:r>
            <a:r>
              <a:rPr lang="en-GB" sz="4000"/>
              <a:t>and providing </a:t>
            </a:r>
            <a:r>
              <a:rPr lang="en-GB" sz="4000" b="1"/>
              <a:t>holistic support </a:t>
            </a:r>
            <a:r>
              <a:rPr lang="en-GB" sz="4000"/>
              <a:t>and </a:t>
            </a:r>
            <a:r>
              <a:rPr lang="en-GB" sz="4000" b="1"/>
              <a:t>effective gateways to other services</a:t>
            </a:r>
          </a:p>
          <a:p>
            <a:pPr marL="0" indent="0">
              <a:buNone/>
            </a:pPr>
            <a:endParaRPr lang="en-GB" sz="3600"/>
          </a:p>
          <a:p>
            <a:endParaRPr lang="en-GB" sz="1800"/>
          </a:p>
        </p:txBody>
      </p:sp>
    </p:spTree>
    <p:extLst>
      <p:ext uri="{BB962C8B-B14F-4D97-AF65-F5344CB8AC3E}">
        <p14:creationId xmlns:p14="http://schemas.microsoft.com/office/powerpoint/2010/main" val="2564817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5BDC25-C940-1C97-2DFC-49600F6743A0}"/>
              </a:ext>
            </a:extLst>
          </p:cNvPr>
          <p:cNvPicPr>
            <a:picLocks noChangeAspect="1"/>
          </p:cNvPicPr>
          <p:nvPr/>
        </p:nvPicPr>
        <p:blipFill>
          <a:blip r:embed="rId3"/>
          <a:stretch>
            <a:fillRect/>
          </a:stretch>
        </p:blipFill>
        <p:spPr>
          <a:xfrm>
            <a:off x="207818" y="1620982"/>
            <a:ext cx="3990386" cy="2992789"/>
          </a:xfrm>
          <a:prstGeom prst="rect">
            <a:avLst/>
          </a:prstGeom>
        </p:spPr>
      </p:pic>
      <p:sp>
        <p:nvSpPr>
          <p:cNvPr id="4" name="Text Placeholder 3">
            <a:extLst>
              <a:ext uri="{FF2B5EF4-FFF2-40B4-BE49-F238E27FC236}">
                <a16:creationId xmlns:a16="http://schemas.microsoft.com/office/drawing/2014/main" id="{3C662F16-4E9D-7E58-425E-7421EC8DAFA0}"/>
              </a:ext>
            </a:extLst>
          </p:cNvPr>
          <p:cNvSpPr>
            <a:spLocks noGrp="1"/>
          </p:cNvSpPr>
          <p:nvPr>
            <p:ph type="body" sz="quarter" idx="10"/>
          </p:nvPr>
        </p:nvSpPr>
        <p:spPr>
          <a:xfrm>
            <a:off x="4364183" y="1620982"/>
            <a:ext cx="7620000" cy="4225636"/>
          </a:xfrm>
        </p:spPr>
        <p:txBody>
          <a:bodyPr>
            <a:normAutofit fontScale="25000" lnSpcReduction="20000"/>
          </a:bodyPr>
          <a:lstStyle/>
          <a:p>
            <a:pPr marL="0" indent="0">
              <a:buNone/>
            </a:pPr>
            <a:r>
              <a:rPr lang="en-GB" sz="7200" b="1"/>
              <a:t>Ros</a:t>
            </a:r>
            <a:r>
              <a:rPr lang="en-GB" sz="7200"/>
              <a:t>, statutory service leader. </a:t>
            </a:r>
            <a:r>
              <a:rPr lang="en-GB" sz="7200" b="1"/>
              <a:t>Amanda </a:t>
            </a:r>
            <a:r>
              <a:rPr lang="en-GB" sz="7200"/>
              <a:t>supports</a:t>
            </a:r>
            <a:r>
              <a:rPr lang="en-GB" sz="7200" b="1"/>
              <a:t> </a:t>
            </a:r>
            <a:r>
              <a:rPr lang="en-GB" sz="7200"/>
              <a:t>delivery organisations to implement the programme and support evaluation</a:t>
            </a:r>
          </a:p>
          <a:p>
            <a:pPr marL="0" indent="0">
              <a:buNone/>
            </a:pPr>
            <a:endParaRPr lang="en-GB" sz="7200"/>
          </a:p>
          <a:p>
            <a:pPr marL="0" indent="0">
              <a:buNone/>
            </a:pPr>
            <a:r>
              <a:rPr lang="en-GB" sz="7200" b="1"/>
              <a:t>Long-term partnership </a:t>
            </a:r>
            <a:r>
              <a:rPr lang="en-GB" sz="7200"/>
              <a:t>between state agencies and non-profits  </a:t>
            </a:r>
          </a:p>
          <a:p>
            <a:pPr marL="0" indent="0">
              <a:buNone/>
            </a:pPr>
            <a:r>
              <a:rPr lang="en-GB" sz="7200" b="1"/>
              <a:t>Long-term funding for evaluation</a:t>
            </a:r>
            <a:r>
              <a:rPr lang="en-GB" sz="7200"/>
              <a:t> (7 years, led by Dr Angelique Day)</a:t>
            </a:r>
          </a:p>
          <a:p>
            <a:pPr marL="0" indent="0">
              <a:buNone/>
            </a:pPr>
            <a:r>
              <a:rPr lang="en-GB" sz="7200" b="1"/>
              <a:t>Long-term commitment to Kinship Care Oversight Committee </a:t>
            </a:r>
            <a:r>
              <a:rPr lang="en-GB" sz="7200"/>
              <a:t>- with State </a:t>
            </a:r>
            <a:r>
              <a:rPr lang="en-GB" sz="7200" b="1"/>
              <a:t>mandated kinship carer representation </a:t>
            </a:r>
          </a:p>
          <a:p>
            <a:pPr>
              <a:buFontTx/>
              <a:buChar char="-"/>
            </a:pPr>
            <a:r>
              <a:rPr lang="en-GB" sz="7200"/>
              <a:t>Brings together statutory and non-profit agencies State-wide. </a:t>
            </a:r>
          </a:p>
          <a:p>
            <a:pPr>
              <a:buFontTx/>
              <a:buChar char="-"/>
            </a:pPr>
            <a:r>
              <a:rPr lang="en-GB" sz="7200"/>
              <a:t>Responds to kinship families’ needs strategically and operationally. </a:t>
            </a:r>
          </a:p>
          <a:p>
            <a:pPr>
              <a:buFontTx/>
              <a:buChar char="-"/>
            </a:pPr>
            <a:r>
              <a:rPr lang="en-GB" sz="7200"/>
              <a:t>Identifies priorities, </a:t>
            </a:r>
            <a:r>
              <a:rPr lang="en-GB" sz="7200" b="1"/>
              <a:t>connects services </a:t>
            </a:r>
            <a:r>
              <a:rPr lang="en-GB" sz="7200"/>
              <a:t>and </a:t>
            </a:r>
            <a:r>
              <a:rPr lang="en-GB" sz="7200" b="1"/>
              <a:t>unlocks assets </a:t>
            </a:r>
            <a:r>
              <a:rPr lang="en-GB" sz="7200"/>
              <a:t>to collectively provide accessible support for kinship families</a:t>
            </a:r>
          </a:p>
          <a:p>
            <a:pPr marL="0" indent="0">
              <a:buNone/>
            </a:pPr>
            <a:endParaRPr lang="en-GB" sz="7200"/>
          </a:p>
          <a:p>
            <a:pPr marL="0" indent="0">
              <a:buNone/>
            </a:pPr>
            <a:endParaRPr lang="en-GB" sz="7200"/>
          </a:p>
          <a:p>
            <a:pPr marL="0" indent="0">
              <a:buNone/>
            </a:pPr>
            <a:endParaRPr lang="en-GB"/>
          </a:p>
        </p:txBody>
      </p:sp>
    </p:spTree>
    <p:extLst>
      <p:ext uri="{BB962C8B-B14F-4D97-AF65-F5344CB8AC3E}">
        <p14:creationId xmlns:p14="http://schemas.microsoft.com/office/powerpoint/2010/main" val="31815903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4A4272A-4EFA-D6E5-4F6B-C733387F69B4}"/>
              </a:ext>
            </a:extLst>
          </p:cNvPr>
          <p:cNvPicPr>
            <a:picLocks noChangeAspect="1"/>
          </p:cNvPicPr>
          <p:nvPr/>
        </p:nvPicPr>
        <p:blipFill>
          <a:blip r:embed="rId3"/>
          <a:stretch>
            <a:fillRect/>
          </a:stretch>
        </p:blipFill>
        <p:spPr>
          <a:xfrm>
            <a:off x="374068" y="1905155"/>
            <a:ext cx="4770398" cy="3577798"/>
          </a:xfrm>
          <a:prstGeom prst="rect">
            <a:avLst/>
          </a:prstGeom>
        </p:spPr>
      </p:pic>
      <p:sp>
        <p:nvSpPr>
          <p:cNvPr id="4" name="Text Placeholder 3">
            <a:extLst>
              <a:ext uri="{FF2B5EF4-FFF2-40B4-BE49-F238E27FC236}">
                <a16:creationId xmlns:a16="http://schemas.microsoft.com/office/drawing/2014/main" id="{7C62B76C-659A-B1F5-218C-A013C75A86EA}"/>
              </a:ext>
            </a:extLst>
          </p:cNvPr>
          <p:cNvSpPr>
            <a:spLocks noGrp="1"/>
          </p:cNvSpPr>
          <p:nvPr>
            <p:ph type="body" sz="quarter" idx="10"/>
          </p:nvPr>
        </p:nvSpPr>
        <p:spPr>
          <a:xfrm>
            <a:off x="5611091" y="2008909"/>
            <a:ext cx="5971313" cy="2809979"/>
          </a:xfrm>
        </p:spPr>
        <p:txBody>
          <a:bodyPr>
            <a:normAutofit fontScale="92500" lnSpcReduction="20000"/>
          </a:bodyPr>
          <a:lstStyle/>
          <a:p>
            <a:pPr marL="0" indent="0">
              <a:buNone/>
            </a:pPr>
            <a:r>
              <a:rPr lang="en-GB" b="1"/>
              <a:t>King County Bar Association </a:t>
            </a:r>
          </a:p>
          <a:p>
            <a:r>
              <a:rPr lang="en-GB"/>
              <a:t>Kinship Care Oversight Committee identified need for independent legal advice</a:t>
            </a:r>
          </a:p>
          <a:p>
            <a:r>
              <a:rPr lang="en-GB"/>
              <a:t>State funds a free and independent legal advice service with clear referral pathways to and from kinship navigators  </a:t>
            </a:r>
          </a:p>
        </p:txBody>
      </p:sp>
    </p:spTree>
    <p:extLst>
      <p:ext uri="{BB962C8B-B14F-4D97-AF65-F5344CB8AC3E}">
        <p14:creationId xmlns:p14="http://schemas.microsoft.com/office/powerpoint/2010/main" val="2390140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133C1-95BB-1774-6767-70FFC2ED7FC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42239FE-64EE-927F-4B58-10EADDEA9FFF}"/>
              </a:ext>
            </a:extLst>
          </p:cNvPr>
          <p:cNvSpPr>
            <a:spLocks noGrp="1"/>
          </p:cNvSpPr>
          <p:nvPr>
            <p:ph type="body" sz="quarter" idx="10"/>
          </p:nvPr>
        </p:nvSpPr>
        <p:spPr>
          <a:xfrm>
            <a:off x="515937" y="1910744"/>
            <a:ext cx="9748939" cy="3337203"/>
          </a:xfrm>
        </p:spPr>
        <p:txBody>
          <a:bodyPr vert="horz" lIns="91440" tIns="45720" rIns="91440" bIns="45720" rtlCol="0" anchor="t">
            <a:normAutofit/>
          </a:bodyPr>
          <a:lstStyle/>
          <a:p>
            <a:pPr marL="0" lvl="0" indent="0">
              <a:buNone/>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p:txBody>
      </p:sp>
      <p:sp>
        <p:nvSpPr>
          <p:cNvPr id="5" name="Title 4">
            <a:extLst>
              <a:ext uri="{FF2B5EF4-FFF2-40B4-BE49-F238E27FC236}">
                <a16:creationId xmlns:a16="http://schemas.microsoft.com/office/drawing/2014/main" id="{8360A895-0532-612E-7BF0-E7EBAE39C1EF}"/>
              </a:ext>
            </a:extLst>
          </p:cNvPr>
          <p:cNvSpPr>
            <a:spLocks noGrp="1"/>
          </p:cNvSpPr>
          <p:nvPr>
            <p:ph type="title"/>
          </p:nvPr>
        </p:nvSpPr>
        <p:spPr>
          <a:xfrm>
            <a:off x="1092202" y="1564896"/>
            <a:ext cx="9300028" cy="3509962"/>
          </a:xfrm>
        </p:spPr>
        <p:txBody>
          <a:bodyPr vert="horz" lIns="91440" tIns="45720" rIns="91440" bIns="45720" rtlCol="0" anchor="ctr">
            <a:noAutofit/>
          </a:bodyPr>
          <a:lstStyle/>
          <a:p>
            <a:pPr algn="ctr"/>
            <a:r>
              <a:rPr lang="en-GB" sz="3200" b="1">
                <a:solidFill>
                  <a:srgbClr val="000000"/>
                </a:solidFill>
                <a:highlight>
                  <a:srgbClr val="FFFFFF"/>
                </a:highlight>
                <a:latin typeface="Prodigy Sans Black"/>
                <a:cs typeface="Arial"/>
              </a:rPr>
              <a:t>North East Lincolnshire Kinship Zone</a:t>
            </a:r>
            <a:br>
              <a:rPr lang="en-GB" sz="2800" b="1">
                <a:solidFill>
                  <a:srgbClr val="000000"/>
                </a:solidFill>
                <a:highlight>
                  <a:srgbClr val="FFFFFF"/>
                </a:highlight>
                <a:latin typeface="Prodigy Sans Black"/>
                <a:cs typeface="Arial"/>
              </a:rPr>
            </a:br>
            <a:br>
              <a:rPr lang="en-GB" sz="2800" b="1">
                <a:highlight>
                  <a:srgbClr val="FFFFFF"/>
                </a:highlight>
                <a:latin typeface="Arial"/>
                <a:cs typeface="Arial"/>
              </a:rPr>
            </a:br>
            <a:r>
              <a:rPr lang="en-US" sz="2400">
                <a:solidFill>
                  <a:srgbClr val="000000"/>
                </a:solidFill>
                <a:highlight>
                  <a:srgbClr val="FFFFFF"/>
                </a:highlight>
                <a:latin typeface="Raleway"/>
                <a:cs typeface="Arial"/>
              </a:rPr>
              <a:t>Ann-Marie Matson, Director of Children’s Services, North East Lincolnshire Council  </a:t>
            </a:r>
            <a:br>
              <a:rPr lang="en-US" sz="2400">
                <a:solidFill>
                  <a:srgbClr val="000000"/>
                </a:solidFill>
                <a:highlight>
                  <a:srgbClr val="FFFFFF"/>
                </a:highlight>
                <a:latin typeface="Raleway"/>
                <a:cs typeface="Arial"/>
              </a:rPr>
            </a:br>
            <a:endParaRPr lang="en-GB" sz="2400">
              <a:solidFill>
                <a:srgbClr val="000000"/>
              </a:solidFill>
              <a:highlight>
                <a:srgbClr val="C6C6C6"/>
              </a:highlight>
              <a:latin typeface="Raleway"/>
              <a:cs typeface="Arial"/>
            </a:endParaRPr>
          </a:p>
          <a:p>
            <a:pPr algn="ctr"/>
            <a:r>
              <a:rPr lang="en-US" sz="2400">
                <a:solidFill>
                  <a:srgbClr val="000000"/>
                </a:solidFill>
                <a:highlight>
                  <a:srgbClr val="FFFFFF"/>
                </a:highlight>
                <a:latin typeface="Raleway"/>
                <a:cs typeface="Arial"/>
              </a:rPr>
              <a:t>Lisa February, kinship carer</a:t>
            </a:r>
            <a:endParaRPr lang="en-GB" sz="2400">
              <a:solidFill>
                <a:srgbClr val="000000"/>
              </a:solidFill>
              <a:highlight>
                <a:srgbClr val="C6C6C6"/>
              </a:highlight>
              <a:latin typeface="Raleway"/>
              <a:cs typeface="Arial"/>
            </a:endParaRPr>
          </a:p>
          <a:p>
            <a:endParaRPr lang="en-GB" sz="2800" b="1">
              <a:highlight>
                <a:srgbClr val="FFFFFF"/>
              </a:highlight>
              <a:latin typeface="Arial"/>
              <a:cs typeface="Arial"/>
            </a:endParaRPr>
          </a:p>
          <a:p>
            <a:endParaRPr lang="en-GB" sz="1200" b="1">
              <a:solidFill>
                <a:srgbClr val="000000"/>
              </a:solidFill>
              <a:highlight>
                <a:srgbClr val="FFFFFF"/>
              </a:highlight>
              <a:latin typeface="Arial"/>
              <a:cs typeface="Arial"/>
            </a:endParaRPr>
          </a:p>
        </p:txBody>
      </p:sp>
    </p:spTree>
    <p:extLst>
      <p:ext uri="{BB962C8B-B14F-4D97-AF65-F5344CB8AC3E}">
        <p14:creationId xmlns:p14="http://schemas.microsoft.com/office/powerpoint/2010/main" val="25444786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7E1E50-C08E-FA0C-8DAE-CC08747A6DA1}"/>
              </a:ext>
            </a:extLst>
          </p:cNvPr>
          <p:cNvSpPr>
            <a:spLocks noGrp="1"/>
          </p:cNvSpPr>
          <p:nvPr>
            <p:ph type="title"/>
          </p:nvPr>
        </p:nvSpPr>
        <p:spPr>
          <a:xfrm>
            <a:off x="417287" y="302152"/>
            <a:ext cx="6433456" cy="1325563"/>
          </a:xfrm>
        </p:spPr>
        <p:txBody>
          <a:bodyPr>
            <a:normAutofit/>
          </a:bodyPr>
          <a:lstStyle/>
          <a:p>
            <a:r>
              <a:rPr lang="en-GB"/>
              <a:t>Kinship Navigators – the opportunity</a:t>
            </a:r>
          </a:p>
        </p:txBody>
      </p:sp>
      <p:sp>
        <p:nvSpPr>
          <p:cNvPr id="6" name="TextBox 5">
            <a:extLst>
              <a:ext uri="{FF2B5EF4-FFF2-40B4-BE49-F238E27FC236}">
                <a16:creationId xmlns:a16="http://schemas.microsoft.com/office/drawing/2014/main" id="{7C1DC60A-486D-C48E-F717-61C130BF8EF6}"/>
              </a:ext>
            </a:extLst>
          </p:cNvPr>
          <p:cNvSpPr txBox="1"/>
          <p:nvPr/>
        </p:nvSpPr>
        <p:spPr>
          <a:xfrm>
            <a:off x="417288" y="2313708"/>
            <a:ext cx="11662228" cy="3949799"/>
          </a:xfrm>
          <a:prstGeom prst="rect">
            <a:avLst/>
          </a:prstGeom>
          <a:noFill/>
        </p:spPr>
        <p:txBody>
          <a:bodyPr wrap="square" lIns="91440" tIns="45720" rIns="91440" bIns="45720" anchor="t">
            <a:spAutoFit/>
          </a:bodyPr>
          <a:lstStyle/>
          <a:p>
            <a:pPr marL="342900" indent="-342900">
              <a:spcBef>
                <a:spcPts val="800"/>
              </a:spcBef>
              <a:spcAft>
                <a:spcPts val="800"/>
              </a:spcAft>
              <a:buFont typeface="Arial" panose="020B0604020202020204" pitchFamily="34" charset="0"/>
              <a:buChar char="•"/>
            </a:pPr>
            <a:r>
              <a:rPr lang="en-GB" sz="2400">
                <a:latin typeface="Raleway"/>
              </a:rPr>
              <a:t>Strong </a:t>
            </a:r>
            <a:r>
              <a:rPr lang="en-GB" sz="2400" b="1">
                <a:latin typeface="Raleway"/>
              </a:rPr>
              <a:t>evidence base </a:t>
            </a:r>
            <a:r>
              <a:rPr lang="en-GB" sz="2400">
                <a:latin typeface="Raleway"/>
              </a:rPr>
              <a:t>to suggest Kinship Navigators improve access to services and benefits, kinship carer knowledge and confidence, social support, ability to meet children's needs and family protective factors </a:t>
            </a:r>
            <a:endParaRPr lang="en-GB"/>
          </a:p>
          <a:p>
            <a:pPr marL="342900" indent="-342900">
              <a:spcBef>
                <a:spcPts val="800"/>
              </a:spcBef>
              <a:spcAft>
                <a:spcPts val="800"/>
              </a:spcAft>
              <a:buFont typeface="Arial"/>
              <a:buChar char="•"/>
            </a:pPr>
            <a:r>
              <a:rPr lang="en-GB" sz="2400">
                <a:latin typeface="Raleway"/>
              </a:rPr>
              <a:t>States are eligible for federal matched funding if they are delivered under certain models – programmes developing as core infrastructure</a:t>
            </a:r>
          </a:p>
          <a:p>
            <a:pPr marL="342900" indent="-342900">
              <a:spcBef>
                <a:spcPts val="800"/>
              </a:spcBef>
              <a:spcAft>
                <a:spcPts val="800"/>
              </a:spcAft>
              <a:buFont typeface="Arial"/>
              <a:buChar char="•"/>
            </a:pPr>
            <a:r>
              <a:rPr lang="en-GB" sz="2400">
                <a:latin typeface="Raleway"/>
              </a:rPr>
              <a:t>Aligns to Foundations’ Kinship Care Practice Guide recommendations and principles </a:t>
            </a:r>
          </a:p>
          <a:p>
            <a:pPr>
              <a:spcBef>
                <a:spcPts val="800"/>
              </a:spcBef>
              <a:spcAft>
                <a:spcPts val="800"/>
              </a:spcAft>
            </a:pPr>
            <a:endParaRPr lang="en-GB"/>
          </a:p>
          <a:p>
            <a:pPr>
              <a:buNone/>
            </a:pPr>
            <a:endParaRPr lang="en-GB">
              <a:latin typeface="Raleway"/>
            </a:endParaRPr>
          </a:p>
        </p:txBody>
      </p:sp>
    </p:spTree>
    <p:extLst>
      <p:ext uri="{BB962C8B-B14F-4D97-AF65-F5344CB8AC3E}">
        <p14:creationId xmlns:p14="http://schemas.microsoft.com/office/powerpoint/2010/main" val="26398891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033E15-8151-BDCF-4EF3-B3C43CC0EA1E}"/>
              </a:ext>
            </a:extLst>
          </p:cNvPr>
          <p:cNvSpPr>
            <a:spLocks noGrp="1"/>
          </p:cNvSpPr>
          <p:nvPr>
            <p:ph type="body" sz="quarter" idx="10"/>
          </p:nvPr>
        </p:nvSpPr>
        <p:spPr>
          <a:xfrm>
            <a:off x="515938" y="2359860"/>
            <a:ext cx="5275264" cy="3383715"/>
          </a:xfrm>
        </p:spPr>
        <p:txBody>
          <a:bodyPr>
            <a:normAutofit fontScale="85000" lnSpcReduction="10000"/>
          </a:bodyPr>
          <a:lstStyle/>
          <a:p>
            <a:r>
              <a:rPr lang="en-GB"/>
              <a:t>Key Principle 1: </a:t>
            </a:r>
            <a:r>
              <a:rPr lang="en-GB" b="1"/>
              <a:t>Support for kinship carers should take into account the specific needs and strengths of kinship carers.</a:t>
            </a:r>
          </a:p>
          <a:p>
            <a:endParaRPr lang="en-GB"/>
          </a:p>
          <a:p>
            <a:r>
              <a:rPr lang="en-GB"/>
              <a:t>Key Principle 2: </a:t>
            </a:r>
            <a:r>
              <a:rPr lang="en-GB" b="1"/>
              <a:t>One-to-one relationships and high quality casework should be at the heart of support for kinship families.</a:t>
            </a:r>
          </a:p>
          <a:p>
            <a:endParaRPr lang="en-GB"/>
          </a:p>
        </p:txBody>
      </p:sp>
      <p:sp>
        <p:nvSpPr>
          <p:cNvPr id="3" name="Title 2">
            <a:extLst>
              <a:ext uri="{FF2B5EF4-FFF2-40B4-BE49-F238E27FC236}">
                <a16:creationId xmlns:a16="http://schemas.microsoft.com/office/drawing/2014/main" id="{F0401F0D-89E6-1253-134D-F15E4E4142B6}"/>
              </a:ext>
            </a:extLst>
          </p:cNvPr>
          <p:cNvSpPr>
            <a:spLocks noGrp="1"/>
          </p:cNvSpPr>
          <p:nvPr>
            <p:ph type="title"/>
          </p:nvPr>
        </p:nvSpPr>
        <p:spPr>
          <a:xfrm>
            <a:off x="533401" y="585181"/>
            <a:ext cx="7038974" cy="1325563"/>
          </a:xfrm>
        </p:spPr>
        <p:txBody>
          <a:bodyPr>
            <a:normAutofit/>
          </a:bodyPr>
          <a:lstStyle/>
          <a:p>
            <a:r>
              <a:rPr lang="en-GB"/>
              <a:t>Kinship Care Practice Guide (Foundations)  </a:t>
            </a:r>
          </a:p>
        </p:txBody>
      </p:sp>
      <p:sp>
        <p:nvSpPr>
          <p:cNvPr id="4" name="Text Placeholder 3">
            <a:extLst>
              <a:ext uri="{FF2B5EF4-FFF2-40B4-BE49-F238E27FC236}">
                <a16:creationId xmlns:a16="http://schemas.microsoft.com/office/drawing/2014/main" id="{446F9687-9B2A-D319-9FC0-624EAB53D9FD}"/>
              </a:ext>
            </a:extLst>
          </p:cNvPr>
          <p:cNvSpPr>
            <a:spLocks noGrp="1"/>
          </p:cNvSpPr>
          <p:nvPr>
            <p:ph type="body" sz="quarter" idx="11"/>
          </p:nvPr>
        </p:nvSpPr>
        <p:spPr>
          <a:xfrm>
            <a:off x="6307140" y="2359860"/>
            <a:ext cx="5275264" cy="3383715"/>
          </a:xfrm>
        </p:spPr>
        <p:txBody>
          <a:bodyPr>
            <a:normAutofit fontScale="85000" lnSpcReduction="10000"/>
          </a:bodyPr>
          <a:lstStyle/>
          <a:p>
            <a:r>
              <a:rPr lang="en-GB"/>
              <a:t>Key Principle 3: </a:t>
            </a:r>
            <a:r>
              <a:rPr lang="en-GB" b="1"/>
              <a:t>Kinship families need to be made aware of the support they are entitled to, and local authorities should actively work to address barriers to accessing support.</a:t>
            </a:r>
          </a:p>
          <a:p>
            <a:pPr lvl="1"/>
            <a:r>
              <a:rPr lang="en-GB"/>
              <a:t>Kinship carers reported benefits to receiving </a:t>
            </a:r>
            <a:r>
              <a:rPr lang="en-GB" b="1"/>
              <a:t>support from non-statutory services</a:t>
            </a:r>
            <a:r>
              <a:rPr lang="en-GB"/>
              <a:t>, and support from these services can have a </a:t>
            </a:r>
            <a:r>
              <a:rPr lang="en-GB" b="1"/>
              <a:t>positive impact</a:t>
            </a:r>
            <a:r>
              <a:rPr lang="en-GB"/>
              <a:t> on kinship families.</a:t>
            </a:r>
          </a:p>
        </p:txBody>
      </p:sp>
    </p:spTree>
    <p:extLst>
      <p:ext uri="{BB962C8B-B14F-4D97-AF65-F5344CB8AC3E}">
        <p14:creationId xmlns:p14="http://schemas.microsoft.com/office/powerpoint/2010/main" val="2942264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FDBD6-3F15-1B6B-3D14-02A2E880B6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F3F5B26-8191-BD23-66E0-FAD0795873F1}"/>
              </a:ext>
            </a:extLst>
          </p:cNvPr>
          <p:cNvSpPr>
            <a:spLocks noGrp="1"/>
          </p:cNvSpPr>
          <p:nvPr>
            <p:ph type="body" sz="quarter" idx="10"/>
          </p:nvPr>
        </p:nvSpPr>
        <p:spPr>
          <a:xfrm>
            <a:off x="288354" y="1107725"/>
            <a:ext cx="6847942" cy="3396976"/>
          </a:xfrm>
        </p:spPr>
        <p:txBody>
          <a:bodyPr vert="horz" lIns="91440" tIns="45720" rIns="91440" bIns="45720" rtlCol="0" anchor="t">
            <a:noAutofit/>
          </a:bodyPr>
          <a:lstStyle/>
          <a:p>
            <a:pPr marL="0" indent="0">
              <a:buNone/>
            </a:pPr>
            <a:r>
              <a:rPr lang="en-GB" sz="2000" b="1">
                <a:solidFill>
                  <a:schemeClr val="tx1"/>
                </a:solidFill>
                <a:latin typeface="Raleway"/>
              </a:rPr>
              <a:t>Kinship Connected</a:t>
            </a:r>
            <a:r>
              <a:rPr lang="en-GB" sz="2000">
                <a:solidFill>
                  <a:schemeClr val="tx1"/>
                </a:solidFill>
                <a:latin typeface="Raleway"/>
              </a:rPr>
              <a:t> is Kinship’s flagship Navigator programme – developed with kinship carers and local authorities since 2013.</a:t>
            </a:r>
          </a:p>
          <a:p>
            <a:pPr marL="0" indent="0">
              <a:buNone/>
            </a:pPr>
            <a:r>
              <a:rPr lang="en-GB" sz="2000">
                <a:solidFill>
                  <a:schemeClr val="tx1"/>
                </a:solidFill>
                <a:latin typeface="Raleway"/>
              </a:rPr>
              <a:t>It is an intensive 1-to-1, community-based support programme designed to improve the wellbeing, resilience, and stability of kinship families. </a:t>
            </a:r>
            <a:endParaRPr lang="en-US" sz="2000">
              <a:solidFill>
                <a:schemeClr val="tx1"/>
              </a:solidFill>
            </a:endParaRPr>
          </a:p>
          <a:p>
            <a:pPr marL="0" indent="0">
              <a:buNone/>
            </a:pPr>
            <a:r>
              <a:rPr lang="en-GB" sz="2000">
                <a:solidFill>
                  <a:schemeClr val="tx1"/>
                </a:solidFill>
                <a:latin typeface="Raleway"/>
              </a:rPr>
              <a:t>The intervention is delivered by specialist </a:t>
            </a:r>
            <a:r>
              <a:rPr lang="en-GB" sz="2000" b="1">
                <a:solidFill>
                  <a:schemeClr val="tx1"/>
                </a:solidFill>
                <a:latin typeface="Raleway"/>
              </a:rPr>
              <a:t>Kinship Navigators </a:t>
            </a:r>
            <a:r>
              <a:rPr lang="en-GB" sz="2000">
                <a:solidFill>
                  <a:schemeClr val="tx1"/>
                </a:solidFill>
                <a:latin typeface="Raleway"/>
              </a:rPr>
              <a:t>who support kinship carers for up to 6 months </a:t>
            </a:r>
            <a:endParaRPr lang="en-US" sz="2000">
              <a:solidFill>
                <a:schemeClr val="tx1"/>
              </a:solidFill>
            </a:endParaRPr>
          </a:p>
          <a:p>
            <a:pPr marL="0" indent="0">
              <a:buNone/>
            </a:pPr>
            <a:r>
              <a:rPr lang="en-GB" sz="2000" b="1">
                <a:solidFill>
                  <a:schemeClr val="tx1"/>
                </a:solidFill>
                <a:latin typeface="Raleway"/>
              </a:rPr>
              <a:t>Kinship Reach</a:t>
            </a:r>
            <a:r>
              <a:rPr lang="en-GB" sz="2000">
                <a:solidFill>
                  <a:schemeClr val="tx1"/>
                </a:solidFill>
                <a:latin typeface="Raleway"/>
              </a:rPr>
              <a:t> is a remote version of the programme that runs on a similar model with online/telephone support for 3 months  </a:t>
            </a:r>
          </a:p>
          <a:p>
            <a:pPr marL="0" indent="0">
              <a:buNone/>
            </a:pPr>
            <a:endParaRPr lang="en-GB" sz="2400">
              <a:solidFill>
                <a:schemeClr val="tx1"/>
              </a:solidFill>
              <a:latin typeface="Raleway"/>
            </a:endParaRPr>
          </a:p>
        </p:txBody>
      </p:sp>
      <p:sp>
        <p:nvSpPr>
          <p:cNvPr id="4" name="Title 2">
            <a:extLst>
              <a:ext uri="{FF2B5EF4-FFF2-40B4-BE49-F238E27FC236}">
                <a16:creationId xmlns:a16="http://schemas.microsoft.com/office/drawing/2014/main" id="{34685528-D214-82F1-2EA5-D671E98BDB6B}"/>
              </a:ext>
            </a:extLst>
          </p:cNvPr>
          <p:cNvSpPr>
            <a:spLocks noGrp="1"/>
          </p:cNvSpPr>
          <p:nvPr>
            <p:ph type="title"/>
          </p:nvPr>
        </p:nvSpPr>
        <p:spPr>
          <a:xfrm>
            <a:off x="290967" y="298224"/>
            <a:ext cx="10980964" cy="812800"/>
          </a:xfrm>
        </p:spPr>
        <p:txBody>
          <a:bodyPr>
            <a:normAutofit fontScale="90000"/>
          </a:bodyPr>
          <a:lstStyle/>
          <a:p>
            <a:r>
              <a:rPr lang="en-GB">
                <a:latin typeface="Prodigy Sans Black"/>
              </a:rPr>
              <a:t>Kinship navigator programmes in the UK </a:t>
            </a:r>
            <a:endParaRPr lang="en-GB"/>
          </a:p>
        </p:txBody>
      </p:sp>
    </p:spTree>
    <p:extLst>
      <p:ext uri="{BB962C8B-B14F-4D97-AF65-F5344CB8AC3E}">
        <p14:creationId xmlns:p14="http://schemas.microsoft.com/office/powerpoint/2010/main" val="16981538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074D05-D137-5B7C-E30C-C4E5531EC012}"/>
              </a:ext>
            </a:extLst>
          </p:cNvPr>
          <p:cNvSpPr>
            <a:spLocks noGrp="1"/>
          </p:cNvSpPr>
          <p:nvPr>
            <p:ph type="body" sz="quarter" idx="10"/>
          </p:nvPr>
        </p:nvSpPr>
        <p:spPr>
          <a:xfrm>
            <a:off x="4482266" y="1803268"/>
            <a:ext cx="6987492" cy="4060819"/>
          </a:xfrm>
        </p:spPr>
        <p:txBody>
          <a:bodyPr vert="horz" lIns="91440" tIns="45720" rIns="91440" bIns="45720" rtlCol="0" anchor="t">
            <a:normAutofit fontScale="85000" lnSpcReduction="10000"/>
          </a:bodyPr>
          <a:lstStyle/>
          <a:p>
            <a:pPr marL="0" indent="0">
              <a:buNone/>
            </a:pPr>
            <a:r>
              <a:rPr lang="en-GB" sz="2400" b="1">
                <a:solidFill>
                  <a:srgbClr val="32364D"/>
                </a:solidFill>
                <a:latin typeface="Raleway"/>
              </a:rPr>
              <a:t>Stephanie</a:t>
            </a:r>
            <a:r>
              <a:rPr lang="en-GB" sz="2400">
                <a:solidFill>
                  <a:srgbClr val="32364D"/>
                </a:solidFill>
                <a:latin typeface="Raleway"/>
              </a:rPr>
              <a:t>, </a:t>
            </a:r>
            <a:r>
              <a:rPr lang="en-GB" sz="2400" b="1">
                <a:solidFill>
                  <a:srgbClr val="32364D"/>
                </a:solidFill>
                <a:latin typeface="Raleway"/>
              </a:rPr>
              <a:t>Kirsten</a:t>
            </a:r>
            <a:r>
              <a:rPr lang="en-GB" sz="2400">
                <a:solidFill>
                  <a:srgbClr val="32364D"/>
                </a:solidFill>
                <a:latin typeface="Raleway"/>
              </a:rPr>
              <a:t>, </a:t>
            </a:r>
            <a:r>
              <a:rPr lang="en-GB" sz="2400" b="1">
                <a:solidFill>
                  <a:srgbClr val="32364D"/>
                </a:solidFill>
                <a:latin typeface="Raleway"/>
              </a:rPr>
              <a:t>Faye</a:t>
            </a:r>
            <a:r>
              <a:rPr lang="en-GB" sz="2400">
                <a:solidFill>
                  <a:srgbClr val="32364D"/>
                </a:solidFill>
                <a:latin typeface="Raleway"/>
              </a:rPr>
              <a:t> and </a:t>
            </a:r>
            <a:r>
              <a:rPr lang="en-GB" sz="2400" b="1">
                <a:solidFill>
                  <a:srgbClr val="32364D"/>
                </a:solidFill>
                <a:latin typeface="Raleway"/>
              </a:rPr>
              <a:t>Yewande</a:t>
            </a:r>
            <a:r>
              <a:rPr lang="en-GB" sz="2400">
                <a:solidFill>
                  <a:srgbClr val="32364D"/>
                </a:solidFill>
                <a:latin typeface="Raleway"/>
              </a:rPr>
              <a:t>, our Navigators </a:t>
            </a:r>
          </a:p>
          <a:p>
            <a:r>
              <a:rPr lang="en-GB" sz="2400" b="1">
                <a:solidFill>
                  <a:srgbClr val="32364D"/>
                </a:solidFill>
                <a:latin typeface="Raleway"/>
              </a:rPr>
              <a:t>Pilot randomised control trial </a:t>
            </a:r>
            <a:r>
              <a:rPr lang="en-GB" sz="2400">
                <a:solidFill>
                  <a:srgbClr val="32364D"/>
                </a:solidFill>
                <a:latin typeface="Raleway"/>
              </a:rPr>
              <a:t>in 4 local authorities – </a:t>
            </a:r>
            <a:r>
              <a:rPr lang="en-GB" sz="2400" b="1">
                <a:solidFill>
                  <a:srgbClr val="32364D"/>
                </a:solidFill>
                <a:latin typeface="Raleway"/>
              </a:rPr>
              <a:t>Blackpool, Newham, Oxfordshire and Rochdale</a:t>
            </a:r>
            <a:r>
              <a:rPr lang="en-GB" sz="2400">
                <a:solidFill>
                  <a:srgbClr val="32364D"/>
                </a:solidFill>
                <a:latin typeface="Raleway"/>
              </a:rPr>
              <a:t>, funded by Foundations and evaluated by CEI/Ipsos </a:t>
            </a:r>
          </a:p>
          <a:p>
            <a:r>
              <a:rPr lang="en-GB" sz="2400">
                <a:solidFill>
                  <a:srgbClr val="32364D"/>
                </a:solidFill>
                <a:latin typeface="Raleway"/>
              </a:rPr>
              <a:t>Programme delivery started in June 2026 for 1 year</a:t>
            </a:r>
          </a:p>
          <a:p>
            <a:r>
              <a:rPr lang="en-GB" sz="2400">
                <a:solidFill>
                  <a:srgbClr val="32364D"/>
                </a:solidFill>
                <a:latin typeface="Raleway"/>
              </a:rPr>
              <a:t>Aim to assess if the international evidence base applies in the UK context with different legal framework, statutory system and communities</a:t>
            </a:r>
            <a:endParaRPr lang="en-GB" sz="2400">
              <a:solidFill>
                <a:srgbClr val="000000"/>
              </a:solidFill>
              <a:latin typeface="Raleway"/>
            </a:endParaRPr>
          </a:p>
          <a:p>
            <a:r>
              <a:rPr lang="en-GB" sz="2400">
                <a:solidFill>
                  <a:srgbClr val="32364D"/>
                </a:solidFill>
                <a:latin typeface="Raleway"/>
              </a:rPr>
              <a:t>Part of our broader commitment to co-design with kinship carers, partnership with local authorities, developing evidence, improving practice and building an ecosystem of support for kinship families</a:t>
            </a:r>
            <a:endParaRPr lang="en-GB" sz="2400">
              <a:solidFill>
                <a:srgbClr val="32364D"/>
              </a:solidFill>
            </a:endParaRPr>
          </a:p>
          <a:p>
            <a:endParaRPr lang="en-GB"/>
          </a:p>
        </p:txBody>
      </p:sp>
      <p:sp>
        <p:nvSpPr>
          <p:cNvPr id="3" name="Title 2">
            <a:extLst>
              <a:ext uri="{FF2B5EF4-FFF2-40B4-BE49-F238E27FC236}">
                <a16:creationId xmlns:a16="http://schemas.microsoft.com/office/drawing/2014/main" id="{E3508F67-9B30-F414-B01B-A934CEE3FFDC}"/>
              </a:ext>
            </a:extLst>
          </p:cNvPr>
          <p:cNvSpPr>
            <a:spLocks noGrp="1"/>
          </p:cNvSpPr>
          <p:nvPr>
            <p:ph type="title"/>
          </p:nvPr>
        </p:nvSpPr>
        <p:spPr>
          <a:xfrm>
            <a:off x="145511" y="164375"/>
            <a:ext cx="7457028" cy="1325563"/>
          </a:xfrm>
        </p:spPr>
        <p:txBody>
          <a:bodyPr>
            <a:normAutofit/>
          </a:bodyPr>
          <a:lstStyle/>
          <a:p>
            <a:r>
              <a:rPr lang="en-GB" sz="3600">
                <a:latin typeface="Prodigy Sans Black"/>
              </a:rPr>
              <a:t>Building evidence in the UK</a:t>
            </a:r>
          </a:p>
        </p:txBody>
      </p:sp>
      <p:pic>
        <p:nvPicPr>
          <p:cNvPr id="5" name="Picture 4">
            <a:extLst>
              <a:ext uri="{FF2B5EF4-FFF2-40B4-BE49-F238E27FC236}">
                <a16:creationId xmlns:a16="http://schemas.microsoft.com/office/drawing/2014/main" id="{56C09BE3-0014-6AAB-1D9A-3E02A9C8A66D}"/>
              </a:ext>
            </a:extLst>
          </p:cNvPr>
          <p:cNvPicPr>
            <a:picLocks noChangeAspect="1"/>
          </p:cNvPicPr>
          <p:nvPr/>
        </p:nvPicPr>
        <p:blipFill>
          <a:blip r:embed="rId3"/>
          <a:stretch>
            <a:fillRect/>
          </a:stretch>
        </p:blipFill>
        <p:spPr>
          <a:xfrm>
            <a:off x="145510" y="1803268"/>
            <a:ext cx="4257793" cy="3853324"/>
          </a:xfrm>
          <a:prstGeom prst="rect">
            <a:avLst/>
          </a:prstGeom>
        </p:spPr>
      </p:pic>
    </p:spTree>
    <p:extLst>
      <p:ext uri="{BB962C8B-B14F-4D97-AF65-F5344CB8AC3E}">
        <p14:creationId xmlns:p14="http://schemas.microsoft.com/office/powerpoint/2010/main" val="40201843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1AEB01-8E27-0CD2-BB14-54F14C640C26}"/>
              </a:ext>
            </a:extLst>
          </p:cNvPr>
          <p:cNvSpPr>
            <a:spLocks noGrp="1"/>
          </p:cNvSpPr>
          <p:nvPr>
            <p:ph type="body" sz="quarter" idx="10"/>
          </p:nvPr>
        </p:nvSpPr>
        <p:spPr/>
        <p:txBody>
          <a:bodyPr/>
          <a:lstStyle/>
          <a:p>
            <a:r>
              <a:rPr lang="en-GB"/>
              <a:t>Add Inspiring Scotland news </a:t>
            </a:r>
          </a:p>
        </p:txBody>
      </p:sp>
      <p:sp>
        <p:nvSpPr>
          <p:cNvPr id="3" name="Title 2">
            <a:extLst>
              <a:ext uri="{FF2B5EF4-FFF2-40B4-BE49-F238E27FC236}">
                <a16:creationId xmlns:a16="http://schemas.microsoft.com/office/drawing/2014/main" id="{680D6FF0-991E-A8BD-DCE9-67FD0E572C37}"/>
              </a:ext>
            </a:extLst>
          </p:cNvPr>
          <p:cNvSpPr>
            <a:spLocks noGrp="1"/>
          </p:cNvSpPr>
          <p:nvPr>
            <p:ph type="title"/>
          </p:nvPr>
        </p:nvSpPr>
        <p:spPr>
          <a:xfrm>
            <a:off x="533401" y="585181"/>
            <a:ext cx="7060095" cy="1325563"/>
          </a:xfrm>
        </p:spPr>
        <p:txBody>
          <a:bodyPr>
            <a:normAutofit/>
          </a:bodyPr>
          <a:lstStyle/>
          <a:p>
            <a:r>
              <a:rPr lang="en-GB" sz="3600"/>
              <a:t>Innovating whole family support </a:t>
            </a:r>
          </a:p>
        </p:txBody>
      </p:sp>
      <p:sp>
        <p:nvSpPr>
          <p:cNvPr id="4" name="Text Placeholder 3">
            <a:extLst>
              <a:ext uri="{FF2B5EF4-FFF2-40B4-BE49-F238E27FC236}">
                <a16:creationId xmlns:a16="http://schemas.microsoft.com/office/drawing/2014/main" id="{AC83D48B-E4C5-8274-4131-BB7A900ACBFB}"/>
              </a:ext>
            </a:extLst>
          </p:cNvPr>
          <p:cNvSpPr>
            <a:spLocks noGrp="1"/>
          </p:cNvSpPr>
          <p:nvPr>
            <p:ph type="body" sz="quarter" idx="11"/>
          </p:nvPr>
        </p:nvSpPr>
        <p:spPr>
          <a:xfrm>
            <a:off x="6619460" y="2097156"/>
            <a:ext cx="4962943" cy="3776869"/>
          </a:xfrm>
        </p:spPr>
        <p:txBody>
          <a:bodyPr>
            <a:noAutofit/>
          </a:bodyPr>
          <a:lstStyle/>
          <a:p>
            <a:pPr marL="0" indent="0">
              <a:buNone/>
            </a:pPr>
            <a:r>
              <a:rPr lang="en-GB" sz="1800" b="1"/>
              <a:t>Y Sort It mentors </a:t>
            </a:r>
            <a:r>
              <a:rPr lang="en-GB" sz="1800"/>
              <a:t>and a </a:t>
            </a:r>
            <a:r>
              <a:rPr lang="en-GB" sz="1800" b="1"/>
              <a:t>Kinship Navigator  </a:t>
            </a:r>
          </a:p>
          <a:p>
            <a:r>
              <a:rPr lang="en-GB" sz="1800"/>
              <a:t>New partnership with the </a:t>
            </a:r>
            <a:r>
              <a:rPr lang="en-GB" sz="1800" err="1"/>
              <a:t>InTandem</a:t>
            </a:r>
            <a:r>
              <a:rPr lang="en-GB" sz="1800"/>
              <a:t> established mentoring programme for kinship children and young people in Scotland</a:t>
            </a:r>
          </a:p>
          <a:p>
            <a:r>
              <a:rPr lang="en-GB" sz="1800"/>
              <a:t>Y Sort It will support children and young people with referral routes to and from Kinship Connected navigators who will support their kinship carers</a:t>
            </a:r>
          </a:p>
          <a:p>
            <a:r>
              <a:rPr lang="en-GB" sz="1800"/>
              <a:t>Funded by National Lottery UK Fund</a:t>
            </a:r>
          </a:p>
          <a:p>
            <a:r>
              <a:rPr lang="en-GB" sz="1800"/>
              <a:t>Delivery from Autumn 2026</a:t>
            </a:r>
          </a:p>
          <a:p>
            <a:r>
              <a:rPr lang="en-GB" sz="1800"/>
              <a:t>We look forward to sharing learning</a:t>
            </a:r>
          </a:p>
        </p:txBody>
      </p:sp>
      <p:pic>
        <p:nvPicPr>
          <p:cNvPr id="6" name="Picture 5">
            <a:extLst>
              <a:ext uri="{FF2B5EF4-FFF2-40B4-BE49-F238E27FC236}">
                <a16:creationId xmlns:a16="http://schemas.microsoft.com/office/drawing/2014/main" id="{1E40A448-F562-2B0C-3DBD-2998B060A072}"/>
              </a:ext>
            </a:extLst>
          </p:cNvPr>
          <p:cNvPicPr>
            <a:picLocks noChangeAspect="1"/>
          </p:cNvPicPr>
          <p:nvPr/>
        </p:nvPicPr>
        <p:blipFill>
          <a:blip r:embed="rId3"/>
          <a:stretch>
            <a:fillRect/>
          </a:stretch>
        </p:blipFill>
        <p:spPr>
          <a:xfrm>
            <a:off x="615025" y="2097157"/>
            <a:ext cx="5692619" cy="2850100"/>
          </a:xfrm>
          <a:prstGeom prst="rect">
            <a:avLst/>
          </a:prstGeom>
        </p:spPr>
      </p:pic>
    </p:spTree>
    <p:extLst>
      <p:ext uri="{BB962C8B-B14F-4D97-AF65-F5344CB8AC3E}">
        <p14:creationId xmlns:p14="http://schemas.microsoft.com/office/powerpoint/2010/main" val="17024052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CAEEA-9074-5BA6-527D-6957E53CA4E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FCC7D61-8481-FFE0-C7A8-58C65E257081}"/>
              </a:ext>
            </a:extLst>
          </p:cNvPr>
          <p:cNvSpPr>
            <a:spLocks noGrp="1"/>
          </p:cNvSpPr>
          <p:nvPr>
            <p:ph type="body" sz="quarter" idx="10"/>
          </p:nvPr>
        </p:nvSpPr>
        <p:spPr>
          <a:xfrm>
            <a:off x="515937" y="1910744"/>
            <a:ext cx="9748939" cy="3337203"/>
          </a:xfrm>
        </p:spPr>
        <p:txBody>
          <a:bodyPr vert="horz" lIns="91440" tIns="45720" rIns="91440" bIns="45720" rtlCol="0" anchor="t">
            <a:normAutofit/>
          </a:bodyPr>
          <a:lstStyle/>
          <a:p>
            <a:pPr marL="0" lvl="0" indent="0">
              <a:buNone/>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p:txBody>
      </p:sp>
      <p:sp>
        <p:nvSpPr>
          <p:cNvPr id="5" name="Title 4">
            <a:extLst>
              <a:ext uri="{FF2B5EF4-FFF2-40B4-BE49-F238E27FC236}">
                <a16:creationId xmlns:a16="http://schemas.microsoft.com/office/drawing/2014/main" id="{74BF9798-F886-86FF-12AE-06B252539795}"/>
              </a:ext>
            </a:extLst>
          </p:cNvPr>
          <p:cNvSpPr>
            <a:spLocks noGrp="1"/>
          </p:cNvSpPr>
          <p:nvPr>
            <p:ph type="title"/>
          </p:nvPr>
        </p:nvSpPr>
        <p:spPr>
          <a:xfrm>
            <a:off x="1092202" y="1564896"/>
            <a:ext cx="9300028" cy="3509962"/>
          </a:xfrm>
        </p:spPr>
        <p:txBody>
          <a:bodyPr vert="horz" lIns="91440" tIns="45720" rIns="91440" bIns="45720" rtlCol="0" anchor="ctr">
            <a:noAutofit/>
          </a:bodyPr>
          <a:lstStyle/>
          <a:p>
            <a:pPr algn="ctr"/>
            <a:br>
              <a:rPr lang="en-GB" sz="2800" b="1">
                <a:solidFill>
                  <a:srgbClr val="000000"/>
                </a:solidFill>
                <a:highlight>
                  <a:srgbClr val="FFFFFF"/>
                </a:highlight>
                <a:latin typeface="Prodigy Sans Black"/>
                <a:cs typeface="Arial"/>
              </a:rPr>
            </a:br>
            <a:br>
              <a:rPr lang="en-GB" sz="3200" b="1">
                <a:highlight>
                  <a:srgbClr val="FFFFFF"/>
                </a:highlight>
                <a:latin typeface="Prodigy Sans Black"/>
                <a:cs typeface="Arial"/>
              </a:rPr>
            </a:br>
            <a:r>
              <a:rPr lang="en-US" sz="3200" b="1">
                <a:solidFill>
                  <a:srgbClr val="000000"/>
                </a:solidFill>
                <a:highlight>
                  <a:srgbClr val="FFFFFF"/>
                </a:highlight>
                <a:latin typeface="Prodigy Sans Black"/>
                <a:ea typeface="Calibri"/>
                <a:cs typeface="Arial"/>
              </a:rPr>
              <a:t>Reflections on the morning</a:t>
            </a:r>
            <a:br>
              <a:rPr lang="en-GB" sz="3200" b="1">
                <a:solidFill>
                  <a:srgbClr val="000000"/>
                </a:solidFill>
                <a:highlight>
                  <a:srgbClr val="FFFFFF"/>
                </a:highlight>
                <a:latin typeface="Prodigy Sans Black"/>
                <a:ea typeface="Calibri"/>
                <a:cs typeface="Arial"/>
              </a:rPr>
            </a:br>
            <a:br>
              <a:rPr lang="en-GB" sz="3200" b="1">
                <a:highlight>
                  <a:srgbClr val="FFFFFF"/>
                </a:highlight>
                <a:latin typeface="Prodigy Sans Black"/>
                <a:ea typeface="Calibri"/>
                <a:cs typeface="Arial"/>
              </a:rPr>
            </a:br>
            <a:r>
              <a:rPr lang="en-US" sz="2400">
                <a:solidFill>
                  <a:srgbClr val="000000"/>
                </a:solidFill>
                <a:highlight>
                  <a:srgbClr val="FFFFFF"/>
                </a:highlight>
                <a:latin typeface="Raleway"/>
                <a:cs typeface="Arial"/>
              </a:rPr>
              <a:t>Dr Beverley Barnett-Jones, Trustee of Kinship and Nurture Futures Co-Founder</a:t>
            </a:r>
            <a:br>
              <a:rPr lang="en-US" sz="2400">
                <a:solidFill>
                  <a:srgbClr val="000000"/>
                </a:solidFill>
                <a:highlight>
                  <a:srgbClr val="FFFFFF"/>
                </a:highlight>
                <a:latin typeface="Raleway"/>
                <a:cs typeface="Arial"/>
              </a:rPr>
            </a:br>
            <a:endParaRPr lang="en-GB" sz="2400">
              <a:solidFill>
                <a:srgbClr val="32364D"/>
              </a:solidFill>
              <a:highlight>
                <a:srgbClr val="FFFFFF"/>
              </a:highlight>
              <a:latin typeface="Raleway"/>
              <a:cs typeface="Arial"/>
            </a:endParaRPr>
          </a:p>
          <a:p>
            <a:pPr algn="ctr"/>
            <a:r>
              <a:rPr lang="en-US" sz="2400">
                <a:solidFill>
                  <a:srgbClr val="000000"/>
                </a:solidFill>
                <a:highlight>
                  <a:srgbClr val="FFFFFF"/>
                </a:highlight>
                <a:latin typeface="Raleway"/>
                <a:cs typeface="Arial"/>
              </a:rPr>
              <a:t>Tim Fisher, Practice Lead, Kinship</a:t>
            </a:r>
            <a:endParaRPr lang="en-GB"/>
          </a:p>
          <a:p>
            <a:pPr algn="ctr"/>
            <a:endParaRPr lang="en-GB" sz="3200" b="1">
              <a:highlight>
                <a:srgbClr val="FFFFFF"/>
              </a:highlight>
              <a:latin typeface="Prodigy Sans Black"/>
              <a:ea typeface="Calibri"/>
              <a:cs typeface="Arial"/>
            </a:endParaRPr>
          </a:p>
          <a:p>
            <a:endParaRPr lang="en-GB" sz="2800" b="1">
              <a:highlight>
                <a:srgbClr val="FFFFFF"/>
              </a:highlight>
              <a:latin typeface="Arial"/>
              <a:cs typeface="Arial"/>
            </a:endParaRPr>
          </a:p>
          <a:p>
            <a:endParaRPr lang="en-GB" sz="1200" b="1">
              <a:solidFill>
                <a:srgbClr val="000000"/>
              </a:solidFill>
              <a:highlight>
                <a:srgbClr val="FFFFFF"/>
              </a:highlight>
              <a:latin typeface="Arial"/>
              <a:cs typeface="Arial"/>
            </a:endParaRPr>
          </a:p>
        </p:txBody>
      </p:sp>
    </p:spTree>
    <p:extLst>
      <p:ext uri="{BB962C8B-B14F-4D97-AF65-F5344CB8AC3E}">
        <p14:creationId xmlns:p14="http://schemas.microsoft.com/office/powerpoint/2010/main" val="3604785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6951D-D3D8-30A7-3DEE-3F579C0CFF9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C0056D0-0223-ABB1-4E77-09AF35520F0A}"/>
              </a:ext>
            </a:extLst>
          </p:cNvPr>
          <p:cNvSpPr>
            <a:spLocks noGrp="1"/>
          </p:cNvSpPr>
          <p:nvPr>
            <p:ph type="body" sz="quarter" idx="10"/>
          </p:nvPr>
        </p:nvSpPr>
        <p:spPr>
          <a:xfrm>
            <a:off x="515937" y="1910744"/>
            <a:ext cx="9748939" cy="3337203"/>
          </a:xfrm>
        </p:spPr>
        <p:txBody>
          <a:bodyPr vert="horz" lIns="91440" tIns="45720" rIns="91440" bIns="45720" rtlCol="0" anchor="t">
            <a:normAutofit/>
          </a:bodyPr>
          <a:lstStyle/>
          <a:p>
            <a:pPr marL="0" lvl="0" indent="0">
              <a:buNone/>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p:txBody>
      </p:sp>
      <p:sp>
        <p:nvSpPr>
          <p:cNvPr id="5" name="Title 4">
            <a:extLst>
              <a:ext uri="{FF2B5EF4-FFF2-40B4-BE49-F238E27FC236}">
                <a16:creationId xmlns:a16="http://schemas.microsoft.com/office/drawing/2014/main" id="{15D3CE63-85B3-2059-5274-4259328A761A}"/>
              </a:ext>
            </a:extLst>
          </p:cNvPr>
          <p:cNvSpPr>
            <a:spLocks noGrp="1"/>
          </p:cNvSpPr>
          <p:nvPr>
            <p:ph type="title"/>
          </p:nvPr>
        </p:nvSpPr>
        <p:spPr>
          <a:xfrm>
            <a:off x="1092202" y="1564896"/>
            <a:ext cx="9300028" cy="3509962"/>
          </a:xfrm>
        </p:spPr>
        <p:txBody>
          <a:bodyPr vert="horz" lIns="91440" tIns="45720" rIns="91440" bIns="45720" rtlCol="0" anchor="ctr">
            <a:noAutofit/>
          </a:bodyPr>
          <a:lstStyle/>
          <a:p>
            <a:pPr algn="ctr"/>
            <a:br>
              <a:rPr lang="en-GB" sz="3200" b="1">
                <a:highlight>
                  <a:srgbClr val="FFFFFF"/>
                </a:highlight>
                <a:latin typeface="Prodigy Sans Black"/>
                <a:ea typeface="Calibri"/>
                <a:cs typeface="Arial"/>
              </a:rPr>
            </a:br>
            <a:br>
              <a:rPr lang="en-GB" sz="3200" b="1">
                <a:highlight>
                  <a:srgbClr val="FFFFFF"/>
                </a:highlight>
                <a:latin typeface="Prodigy Sans Black"/>
                <a:ea typeface="Calibri"/>
                <a:cs typeface="Arial"/>
              </a:rPr>
            </a:br>
            <a:r>
              <a:rPr lang="en-US" sz="4000" b="1">
                <a:solidFill>
                  <a:srgbClr val="000000"/>
                </a:solidFill>
                <a:highlight>
                  <a:srgbClr val="FFFFFF"/>
                </a:highlight>
                <a:latin typeface="Prodigy Sans Black"/>
                <a:ea typeface="Calibri"/>
                <a:cs typeface="Arial"/>
              </a:rPr>
              <a:t>Lunch</a:t>
            </a:r>
            <a:endParaRPr lang="en-US" sz="4000">
              <a:solidFill>
                <a:srgbClr val="000000"/>
              </a:solidFill>
              <a:highlight>
                <a:srgbClr val="FFFFFF"/>
              </a:highlight>
              <a:latin typeface="Raleway"/>
              <a:cs typeface="Arial"/>
            </a:endParaRPr>
          </a:p>
          <a:p>
            <a:pPr algn="ctr"/>
            <a:endParaRPr lang="en-GB" sz="3200" b="1">
              <a:highlight>
                <a:srgbClr val="FFFFFF"/>
              </a:highlight>
              <a:latin typeface="Prodigy Sans Black"/>
              <a:ea typeface="Calibri"/>
              <a:cs typeface="Arial"/>
            </a:endParaRPr>
          </a:p>
          <a:p>
            <a:endParaRPr lang="en-GB" sz="2800" b="1">
              <a:highlight>
                <a:srgbClr val="FFFFFF"/>
              </a:highlight>
              <a:latin typeface="Arial"/>
              <a:cs typeface="Arial"/>
            </a:endParaRPr>
          </a:p>
          <a:p>
            <a:endParaRPr lang="en-GB" sz="1200" b="1">
              <a:solidFill>
                <a:srgbClr val="000000"/>
              </a:solidFill>
              <a:highlight>
                <a:srgbClr val="FFFFFF"/>
              </a:highlight>
              <a:latin typeface="Arial"/>
              <a:cs typeface="Arial"/>
            </a:endParaRPr>
          </a:p>
        </p:txBody>
      </p:sp>
    </p:spTree>
    <p:extLst>
      <p:ext uri="{BB962C8B-B14F-4D97-AF65-F5344CB8AC3E}">
        <p14:creationId xmlns:p14="http://schemas.microsoft.com/office/powerpoint/2010/main" val="20905604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7F63ADC-4918-2D93-4B8D-481CA3056284}"/>
              </a:ext>
            </a:extLst>
          </p:cNvPr>
          <p:cNvSpPr>
            <a:spLocks noGrp="1"/>
          </p:cNvSpPr>
          <p:nvPr>
            <p:ph type="subTitle" idx="1"/>
          </p:nvPr>
        </p:nvSpPr>
        <p:spPr/>
        <p:txBody>
          <a:bodyPr/>
          <a:lstStyle/>
          <a:p>
            <a:r>
              <a:rPr lang="en-GB"/>
              <a:t>5 – 11 October 2026</a:t>
            </a:r>
          </a:p>
        </p:txBody>
      </p:sp>
      <p:sp>
        <p:nvSpPr>
          <p:cNvPr id="3" name="Title 2">
            <a:extLst>
              <a:ext uri="{FF2B5EF4-FFF2-40B4-BE49-F238E27FC236}">
                <a16:creationId xmlns:a16="http://schemas.microsoft.com/office/drawing/2014/main" id="{39D7A96C-D2F8-2084-0D16-A04600E5C602}"/>
              </a:ext>
            </a:extLst>
          </p:cNvPr>
          <p:cNvSpPr>
            <a:spLocks noGrp="1"/>
          </p:cNvSpPr>
          <p:nvPr>
            <p:ph type="title"/>
          </p:nvPr>
        </p:nvSpPr>
        <p:spPr>
          <a:xfrm>
            <a:off x="515709" y="4177361"/>
            <a:ext cx="5395233" cy="1325563"/>
          </a:xfrm>
        </p:spPr>
        <p:txBody>
          <a:bodyPr/>
          <a:lstStyle/>
          <a:p>
            <a:r>
              <a:rPr lang="en-GB"/>
              <a:t>Kinship Care Week</a:t>
            </a:r>
          </a:p>
        </p:txBody>
      </p:sp>
    </p:spTree>
    <p:extLst>
      <p:ext uri="{BB962C8B-B14F-4D97-AF65-F5344CB8AC3E}">
        <p14:creationId xmlns:p14="http://schemas.microsoft.com/office/powerpoint/2010/main" val="32290304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DF149-874E-FBC9-B516-5471D302090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7BDF436-4CFC-E64F-7001-EA5E07949692}"/>
              </a:ext>
            </a:extLst>
          </p:cNvPr>
          <p:cNvSpPr>
            <a:spLocks noGrp="1"/>
          </p:cNvSpPr>
          <p:nvPr>
            <p:ph type="body" sz="quarter" idx="10"/>
          </p:nvPr>
        </p:nvSpPr>
        <p:spPr>
          <a:xfrm>
            <a:off x="515938" y="1229453"/>
            <a:ext cx="8355919" cy="1755361"/>
          </a:xfrm>
        </p:spPr>
        <p:txBody>
          <a:bodyPr>
            <a:normAutofit fontScale="85000" lnSpcReduction="10000"/>
          </a:bodyPr>
          <a:lstStyle/>
          <a:p>
            <a:pPr>
              <a:lnSpc>
                <a:spcPct val="120000"/>
              </a:lnSpc>
            </a:pPr>
            <a:r>
              <a:rPr lang="en-GB"/>
              <a:t>Kinship Care Week is a time to shine a light on the vital role of kinship carers and celebrate all kinship families - while highlighting the realities of stepping up to care for a child who has had a difficult start in life. </a:t>
            </a:r>
          </a:p>
        </p:txBody>
      </p:sp>
      <p:sp>
        <p:nvSpPr>
          <p:cNvPr id="4" name="Title 3">
            <a:extLst>
              <a:ext uri="{FF2B5EF4-FFF2-40B4-BE49-F238E27FC236}">
                <a16:creationId xmlns:a16="http://schemas.microsoft.com/office/drawing/2014/main" id="{51EBE7EB-C2E5-6556-4375-3B6D0C0091AB}"/>
              </a:ext>
            </a:extLst>
          </p:cNvPr>
          <p:cNvSpPr>
            <a:spLocks noGrp="1"/>
          </p:cNvSpPr>
          <p:nvPr>
            <p:ph type="title"/>
          </p:nvPr>
        </p:nvSpPr>
        <p:spPr>
          <a:xfrm>
            <a:off x="515937" y="269810"/>
            <a:ext cx="10064976" cy="812788"/>
          </a:xfrm>
        </p:spPr>
        <p:txBody>
          <a:bodyPr>
            <a:normAutofit/>
          </a:bodyPr>
          <a:lstStyle/>
          <a:p>
            <a:r>
              <a:rPr lang="en-GB"/>
              <a:t>About Kinship Care Week</a:t>
            </a:r>
          </a:p>
        </p:txBody>
      </p:sp>
      <p:pic>
        <p:nvPicPr>
          <p:cNvPr id="5" name="Picture 4">
            <a:extLst>
              <a:ext uri="{FF2B5EF4-FFF2-40B4-BE49-F238E27FC236}">
                <a16:creationId xmlns:a16="http://schemas.microsoft.com/office/drawing/2014/main" id="{F79B9CED-C5E0-2BFF-8EA7-774E8C92A49B}"/>
              </a:ext>
            </a:extLst>
          </p:cNvPr>
          <p:cNvPicPr>
            <a:picLocks noChangeAspect="1"/>
          </p:cNvPicPr>
          <p:nvPr/>
        </p:nvPicPr>
        <p:blipFill>
          <a:blip r:embed="rId2"/>
          <a:stretch>
            <a:fillRect/>
          </a:stretch>
        </p:blipFill>
        <p:spPr>
          <a:xfrm>
            <a:off x="8703585" y="122955"/>
            <a:ext cx="3210373" cy="2715004"/>
          </a:xfrm>
          <a:prstGeom prst="rect">
            <a:avLst/>
          </a:prstGeom>
        </p:spPr>
      </p:pic>
      <p:sp>
        <p:nvSpPr>
          <p:cNvPr id="6" name="Text Placeholder 1">
            <a:extLst>
              <a:ext uri="{FF2B5EF4-FFF2-40B4-BE49-F238E27FC236}">
                <a16:creationId xmlns:a16="http://schemas.microsoft.com/office/drawing/2014/main" id="{4CA03D93-6BFB-B619-4748-05708ED5C582}"/>
              </a:ext>
            </a:extLst>
          </p:cNvPr>
          <p:cNvSpPr txBox="1">
            <a:spLocks/>
          </p:cNvSpPr>
          <p:nvPr/>
        </p:nvSpPr>
        <p:spPr>
          <a:xfrm>
            <a:off x="515937" y="2962419"/>
            <a:ext cx="11251520" cy="241512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2"/>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2"/>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2"/>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a:t>Your involvement, even in small ways, can make a big difference, particularly in helping kinship carers in your area feel valued. Local authorities and other professionals and partners have a really important role to play to:</a:t>
            </a:r>
          </a:p>
          <a:p>
            <a:pPr lvl="1">
              <a:lnSpc>
                <a:spcPct val="120000"/>
              </a:lnSpc>
            </a:pPr>
            <a:r>
              <a:rPr lang="en-GB"/>
              <a:t>to build awareness and understanding among professionals who may support them</a:t>
            </a:r>
          </a:p>
          <a:p>
            <a:pPr lvl="1">
              <a:lnSpc>
                <a:spcPct val="120000"/>
              </a:lnSpc>
            </a:pPr>
            <a:r>
              <a:rPr lang="en-GB"/>
              <a:t>to signpost support for kinship carers in your area</a:t>
            </a:r>
          </a:p>
          <a:p>
            <a:pPr lvl="1">
              <a:lnSpc>
                <a:spcPct val="120000"/>
              </a:lnSpc>
            </a:pPr>
            <a:r>
              <a:rPr lang="en-GB"/>
              <a:t>to listen to and amplify the voices of kinship carers and their children</a:t>
            </a:r>
          </a:p>
        </p:txBody>
      </p:sp>
    </p:spTree>
    <p:extLst>
      <p:ext uri="{BB962C8B-B14F-4D97-AF65-F5344CB8AC3E}">
        <p14:creationId xmlns:p14="http://schemas.microsoft.com/office/powerpoint/2010/main" val="38195737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4924E-054F-37E5-46A1-57F924DFF3D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7125FCD-C5AE-703F-030F-FE7F9ABB10E0}"/>
              </a:ext>
            </a:extLst>
          </p:cNvPr>
          <p:cNvSpPr>
            <a:spLocks noGrp="1"/>
          </p:cNvSpPr>
          <p:nvPr>
            <p:ph type="body" sz="quarter" idx="10"/>
          </p:nvPr>
        </p:nvSpPr>
        <p:spPr>
          <a:xfrm>
            <a:off x="424543" y="1156025"/>
            <a:ext cx="8534400" cy="1608506"/>
          </a:xfrm>
        </p:spPr>
        <p:txBody>
          <a:bodyPr>
            <a:normAutofit fontScale="85000" lnSpcReduction="10000"/>
          </a:bodyPr>
          <a:lstStyle/>
          <a:p>
            <a:pPr marL="0" indent="0">
              <a:lnSpc>
                <a:spcPct val="120000"/>
              </a:lnSpc>
              <a:buNone/>
            </a:pPr>
            <a:r>
              <a:rPr lang="en-GB" b="1"/>
              <a:t>1. Raise awareness &amp; visibility of kinship families</a:t>
            </a:r>
          </a:p>
          <a:p>
            <a:pPr>
              <a:lnSpc>
                <a:spcPct val="120000"/>
              </a:lnSpc>
            </a:pPr>
            <a:r>
              <a:rPr lang="en-GB" sz="2400"/>
              <a:t>Add KCW to your comms planner – post about in on social media and include in newsletter to raise awareness of kinship care and signpost available support. </a:t>
            </a:r>
            <a:endParaRPr lang="en-GB" sz="2400" b="1"/>
          </a:p>
        </p:txBody>
      </p:sp>
      <p:sp>
        <p:nvSpPr>
          <p:cNvPr id="4" name="Title 3">
            <a:extLst>
              <a:ext uri="{FF2B5EF4-FFF2-40B4-BE49-F238E27FC236}">
                <a16:creationId xmlns:a16="http://schemas.microsoft.com/office/drawing/2014/main" id="{7A7B830C-2743-53E9-B99B-E224A2948181}"/>
              </a:ext>
            </a:extLst>
          </p:cNvPr>
          <p:cNvSpPr>
            <a:spLocks noGrp="1"/>
          </p:cNvSpPr>
          <p:nvPr>
            <p:ph type="title"/>
          </p:nvPr>
        </p:nvSpPr>
        <p:spPr>
          <a:xfrm>
            <a:off x="424543" y="269810"/>
            <a:ext cx="10156370" cy="812788"/>
          </a:xfrm>
        </p:spPr>
        <p:txBody>
          <a:bodyPr>
            <a:normAutofit/>
          </a:bodyPr>
          <a:lstStyle/>
          <a:p>
            <a:r>
              <a:rPr lang="en-GB"/>
              <a:t>What you can do</a:t>
            </a:r>
          </a:p>
        </p:txBody>
      </p:sp>
      <p:pic>
        <p:nvPicPr>
          <p:cNvPr id="5" name="Picture 4">
            <a:extLst>
              <a:ext uri="{FF2B5EF4-FFF2-40B4-BE49-F238E27FC236}">
                <a16:creationId xmlns:a16="http://schemas.microsoft.com/office/drawing/2014/main" id="{2535FD29-68CF-1BC9-60FB-F33ADC19A4C3}"/>
              </a:ext>
            </a:extLst>
          </p:cNvPr>
          <p:cNvPicPr>
            <a:picLocks noChangeAspect="1"/>
          </p:cNvPicPr>
          <p:nvPr/>
        </p:nvPicPr>
        <p:blipFill>
          <a:blip r:embed="rId2"/>
          <a:stretch>
            <a:fillRect/>
          </a:stretch>
        </p:blipFill>
        <p:spPr>
          <a:xfrm>
            <a:off x="8703585" y="122955"/>
            <a:ext cx="3210373" cy="2715004"/>
          </a:xfrm>
          <a:prstGeom prst="rect">
            <a:avLst/>
          </a:prstGeom>
        </p:spPr>
      </p:pic>
      <p:sp>
        <p:nvSpPr>
          <p:cNvPr id="6" name="Text Placeholder 1">
            <a:extLst>
              <a:ext uri="{FF2B5EF4-FFF2-40B4-BE49-F238E27FC236}">
                <a16:creationId xmlns:a16="http://schemas.microsoft.com/office/drawing/2014/main" id="{B1E85DBB-E4C3-A838-1135-094C8B18EC9B}"/>
              </a:ext>
            </a:extLst>
          </p:cNvPr>
          <p:cNvSpPr txBox="1">
            <a:spLocks/>
          </p:cNvSpPr>
          <p:nvPr/>
        </p:nvSpPr>
        <p:spPr>
          <a:xfrm>
            <a:off x="515937" y="3131669"/>
            <a:ext cx="11251520" cy="20934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2"/>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2"/>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2"/>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endParaRPr lang="en-GB"/>
          </a:p>
        </p:txBody>
      </p:sp>
      <p:sp>
        <p:nvSpPr>
          <p:cNvPr id="3" name="Text Placeholder 1">
            <a:extLst>
              <a:ext uri="{FF2B5EF4-FFF2-40B4-BE49-F238E27FC236}">
                <a16:creationId xmlns:a16="http://schemas.microsoft.com/office/drawing/2014/main" id="{4B8426D5-2977-DD88-082A-006C7F6B4549}"/>
              </a:ext>
            </a:extLst>
          </p:cNvPr>
          <p:cNvSpPr txBox="1">
            <a:spLocks/>
          </p:cNvSpPr>
          <p:nvPr/>
        </p:nvSpPr>
        <p:spPr>
          <a:xfrm>
            <a:off x="424543" y="2735968"/>
            <a:ext cx="11342914" cy="2715004"/>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2"/>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2"/>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2"/>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a:t>Encourage local leaders to publicly recognise kinship carers through statements or short videos.</a:t>
            </a:r>
          </a:p>
          <a:p>
            <a:pPr>
              <a:lnSpc>
                <a:spcPct val="120000"/>
              </a:lnSpc>
            </a:pPr>
            <a:r>
              <a:rPr lang="en-GB"/>
              <a:t>Promote Kinship support services by displaying posters from the Kinship digital toolkit in public spaces such as libraries and community centres. </a:t>
            </a:r>
          </a:p>
          <a:p>
            <a:pPr>
              <a:lnSpc>
                <a:spcPct val="120000"/>
              </a:lnSpc>
            </a:pPr>
            <a:r>
              <a:rPr lang="en-GB"/>
              <a:t>Share stories of kinship carers in your area (with permission).</a:t>
            </a:r>
          </a:p>
          <a:p>
            <a:pPr>
              <a:lnSpc>
                <a:spcPct val="120000"/>
              </a:lnSpc>
            </a:pPr>
            <a:r>
              <a:rPr lang="en-GB"/>
              <a:t>Follow and share content from Kinship’s social media channels during #KinshipCareWeek</a:t>
            </a:r>
          </a:p>
        </p:txBody>
      </p:sp>
    </p:spTree>
    <p:extLst>
      <p:ext uri="{BB962C8B-B14F-4D97-AF65-F5344CB8AC3E}">
        <p14:creationId xmlns:p14="http://schemas.microsoft.com/office/powerpoint/2010/main" val="3926668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ECE6"/>
        </a:solidFill>
        <a:effectLst/>
      </p:bgPr>
    </p:bg>
    <p:spTree>
      <p:nvGrpSpPr>
        <p:cNvPr id="1" name=""/>
        <p:cNvGrpSpPr/>
        <p:nvPr/>
      </p:nvGrpSpPr>
      <p:grpSpPr>
        <a:xfrm>
          <a:off x="0" y="0"/>
          <a:ext cx="0" cy="0"/>
          <a:chOff x="0" y="0"/>
          <a:chExt cx="0" cy="0"/>
        </a:xfrm>
      </p:grpSpPr>
      <p:sp>
        <p:nvSpPr>
          <p:cNvPr id="2" name="Freeform 2"/>
          <p:cNvSpPr/>
          <p:nvPr/>
        </p:nvSpPr>
        <p:spPr>
          <a:xfrm>
            <a:off x="6096000" y="242439"/>
            <a:ext cx="5843491" cy="3915139"/>
          </a:xfrm>
          <a:custGeom>
            <a:avLst/>
            <a:gdLst/>
            <a:ahLst/>
            <a:cxnLst/>
            <a:rect l="l" t="t" r="r" b="b"/>
            <a:pathLst>
              <a:path w="8765236" h="5872708">
                <a:moveTo>
                  <a:pt x="0" y="0"/>
                </a:moveTo>
                <a:lnTo>
                  <a:pt x="8765236" y="0"/>
                </a:lnTo>
                <a:lnTo>
                  <a:pt x="8765236" y="5872708"/>
                </a:lnTo>
                <a:lnTo>
                  <a:pt x="0" y="5872708"/>
                </a:lnTo>
                <a:lnTo>
                  <a:pt x="0" y="0"/>
                </a:lnTo>
                <a:close/>
              </a:path>
            </a:pathLst>
          </a:custGeom>
          <a:blipFill>
            <a:blip r:embed="rId2"/>
            <a:stretch>
              <a:fillRect/>
            </a:stretch>
          </a:blipFill>
        </p:spPr>
        <p:txBody>
          <a:bodyPr/>
          <a:lstStyle/>
          <a:p>
            <a:pPr defTabSz="609630"/>
            <a:endParaRPr lang="en-GB" sz="1200">
              <a:solidFill>
                <a:prstClr val="black"/>
              </a:solidFill>
              <a:latin typeface="Calibri"/>
            </a:endParaRPr>
          </a:p>
        </p:txBody>
      </p:sp>
      <p:sp>
        <p:nvSpPr>
          <p:cNvPr id="3" name="Freeform 3"/>
          <p:cNvSpPr/>
          <p:nvPr/>
        </p:nvSpPr>
        <p:spPr>
          <a:xfrm>
            <a:off x="6688606" y="2840111"/>
            <a:ext cx="605671" cy="680211"/>
          </a:xfrm>
          <a:custGeom>
            <a:avLst/>
            <a:gdLst/>
            <a:ahLst/>
            <a:cxnLst/>
            <a:rect l="l" t="t" r="r" b="b"/>
            <a:pathLst>
              <a:path w="908507" h="1020316">
                <a:moveTo>
                  <a:pt x="0" y="0"/>
                </a:moveTo>
                <a:lnTo>
                  <a:pt x="908507" y="0"/>
                </a:lnTo>
                <a:lnTo>
                  <a:pt x="908507" y="1020316"/>
                </a:lnTo>
                <a:lnTo>
                  <a:pt x="0" y="102031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
        <p:nvSpPr>
          <p:cNvPr id="4" name="TextBox 4"/>
          <p:cNvSpPr txBox="1"/>
          <p:nvPr/>
        </p:nvSpPr>
        <p:spPr>
          <a:xfrm>
            <a:off x="339275" y="4529635"/>
            <a:ext cx="9770406" cy="2000548"/>
          </a:xfrm>
          <a:prstGeom prst="rect">
            <a:avLst/>
          </a:prstGeom>
        </p:spPr>
        <p:txBody>
          <a:bodyPr lIns="0" tIns="0" rIns="0" bIns="0" rtlCol="0" anchor="t">
            <a:spAutoFit/>
          </a:bodyPr>
          <a:lstStyle/>
          <a:p>
            <a:pPr algn="just" defTabSz="609630">
              <a:lnSpc>
                <a:spcPts val="7757"/>
              </a:lnSpc>
            </a:pPr>
            <a:r>
              <a:rPr lang="en-US" sz="7916" b="1" spc="-435">
                <a:solidFill>
                  <a:srgbClr val="403E3E"/>
                </a:solidFill>
                <a:latin typeface="Arial Nova Bold"/>
                <a:ea typeface="Arial Nova Bold"/>
                <a:cs typeface="Arial Nova Bold"/>
                <a:sym typeface="Arial Nova Bold"/>
              </a:rPr>
              <a:t>Sister, mother, </a:t>
            </a:r>
            <a:r>
              <a:rPr lang="en-US" sz="7916" b="1" i="1" spc="-435">
                <a:solidFill>
                  <a:srgbClr val="403E3E"/>
                </a:solidFill>
                <a:latin typeface="Arial Nova Bold Italics"/>
                <a:ea typeface="Arial Nova Bold Italics"/>
                <a:cs typeface="Arial Nova Bold Italics"/>
                <a:sym typeface="Arial Nova Bold Italics"/>
              </a:rPr>
              <a:t>other</a:t>
            </a:r>
            <a:r>
              <a:rPr lang="en-US" sz="7916" b="1" spc="-435">
                <a:solidFill>
                  <a:srgbClr val="403E3E"/>
                </a:solidFill>
                <a:latin typeface="Arial Nova Bold"/>
                <a:ea typeface="Arial Nova Bold"/>
                <a:cs typeface="Arial Nova Bold"/>
                <a:sym typeface="Arial Nova Bold"/>
              </a:rPr>
              <a:t>: </a:t>
            </a:r>
          </a:p>
          <a:p>
            <a:pPr algn="just" defTabSz="609630">
              <a:lnSpc>
                <a:spcPts val="7757"/>
              </a:lnSpc>
            </a:pPr>
            <a:r>
              <a:rPr lang="en-US" sz="7916" b="1" spc="-435">
                <a:solidFill>
                  <a:srgbClr val="403E3E"/>
                </a:solidFill>
                <a:latin typeface="Arial Nova Bold"/>
                <a:ea typeface="Arial Nova Bold"/>
                <a:cs typeface="Arial Nova Bold"/>
                <a:sym typeface="Arial Nova Bold"/>
              </a:rPr>
              <a:t>Our Kinship Care story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D20D3-12B8-5EFD-1710-52123247C53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447160-DB4D-226B-42A2-0A6ACC81298A}"/>
              </a:ext>
            </a:extLst>
          </p:cNvPr>
          <p:cNvSpPr>
            <a:spLocks noGrp="1"/>
          </p:cNvSpPr>
          <p:nvPr>
            <p:ph type="body" sz="quarter" idx="10"/>
          </p:nvPr>
        </p:nvSpPr>
        <p:spPr>
          <a:xfrm>
            <a:off x="424543" y="1342367"/>
            <a:ext cx="8534400" cy="1789301"/>
          </a:xfrm>
        </p:spPr>
        <p:txBody>
          <a:bodyPr>
            <a:normAutofit fontScale="85000" lnSpcReduction="10000"/>
          </a:bodyPr>
          <a:lstStyle/>
          <a:p>
            <a:pPr marL="0" indent="0">
              <a:lnSpc>
                <a:spcPct val="120000"/>
              </a:lnSpc>
              <a:buNone/>
            </a:pPr>
            <a:r>
              <a:rPr lang="en-GB" b="1"/>
              <a:t>2. </a:t>
            </a:r>
            <a:r>
              <a:rPr lang="en-GB" sz="3100" b="1"/>
              <a:t>Engage and inform staff and partners</a:t>
            </a:r>
          </a:p>
          <a:p>
            <a:pPr>
              <a:lnSpc>
                <a:spcPct val="120000"/>
              </a:lnSpc>
            </a:pPr>
            <a:r>
              <a:rPr lang="en-GB" sz="2400"/>
              <a:t>Share Kinship Care Week communications internally.</a:t>
            </a:r>
          </a:p>
          <a:p>
            <a:pPr>
              <a:lnSpc>
                <a:spcPct val="120000"/>
              </a:lnSpc>
            </a:pPr>
            <a:r>
              <a:rPr lang="en-GB" sz="2400"/>
              <a:t>Highlight best practice and practical insights in supporting kinship families across your workforce. </a:t>
            </a:r>
            <a:endParaRPr lang="en-GB" sz="2400" b="1"/>
          </a:p>
        </p:txBody>
      </p:sp>
      <p:sp>
        <p:nvSpPr>
          <p:cNvPr id="4" name="Title 3">
            <a:extLst>
              <a:ext uri="{FF2B5EF4-FFF2-40B4-BE49-F238E27FC236}">
                <a16:creationId xmlns:a16="http://schemas.microsoft.com/office/drawing/2014/main" id="{8A1F171E-DDA3-63DA-FB70-8BAB9F62CF18}"/>
              </a:ext>
            </a:extLst>
          </p:cNvPr>
          <p:cNvSpPr>
            <a:spLocks noGrp="1"/>
          </p:cNvSpPr>
          <p:nvPr>
            <p:ph type="title"/>
          </p:nvPr>
        </p:nvSpPr>
        <p:spPr>
          <a:xfrm>
            <a:off x="424543" y="269810"/>
            <a:ext cx="10156370" cy="812788"/>
          </a:xfrm>
        </p:spPr>
        <p:txBody>
          <a:bodyPr>
            <a:normAutofit/>
          </a:bodyPr>
          <a:lstStyle/>
          <a:p>
            <a:r>
              <a:rPr lang="en-GB"/>
              <a:t>What you can do</a:t>
            </a:r>
          </a:p>
        </p:txBody>
      </p:sp>
      <p:pic>
        <p:nvPicPr>
          <p:cNvPr id="5" name="Picture 4">
            <a:extLst>
              <a:ext uri="{FF2B5EF4-FFF2-40B4-BE49-F238E27FC236}">
                <a16:creationId xmlns:a16="http://schemas.microsoft.com/office/drawing/2014/main" id="{185B6B9C-C836-822E-3E52-5B2F60EC6E70}"/>
              </a:ext>
            </a:extLst>
          </p:cNvPr>
          <p:cNvPicPr>
            <a:picLocks noChangeAspect="1"/>
          </p:cNvPicPr>
          <p:nvPr/>
        </p:nvPicPr>
        <p:blipFill>
          <a:blip r:embed="rId2"/>
          <a:stretch>
            <a:fillRect/>
          </a:stretch>
        </p:blipFill>
        <p:spPr>
          <a:xfrm>
            <a:off x="8703585" y="122955"/>
            <a:ext cx="3210373" cy="2715004"/>
          </a:xfrm>
          <a:prstGeom prst="rect">
            <a:avLst/>
          </a:prstGeom>
        </p:spPr>
      </p:pic>
      <p:sp>
        <p:nvSpPr>
          <p:cNvPr id="6" name="Text Placeholder 1">
            <a:extLst>
              <a:ext uri="{FF2B5EF4-FFF2-40B4-BE49-F238E27FC236}">
                <a16:creationId xmlns:a16="http://schemas.microsoft.com/office/drawing/2014/main" id="{B79647FB-BEF1-690C-68FD-16C738EFDD7D}"/>
              </a:ext>
            </a:extLst>
          </p:cNvPr>
          <p:cNvSpPr txBox="1">
            <a:spLocks/>
          </p:cNvSpPr>
          <p:nvPr/>
        </p:nvSpPr>
        <p:spPr>
          <a:xfrm>
            <a:off x="515937" y="3131669"/>
            <a:ext cx="11251520" cy="20934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2"/>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2"/>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2"/>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endParaRPr lang="en-GB"/>
          </a:p>
        </p:txBody>
      </p:sp>
      <p:sp>
        <p:nvSpPr>
          <p:cNvPr id="3" name="Text Placeholder 1">
            <a:extLst>
              <a:ext uri="{FF2B5EF4-FFF2-40B4-BE49-F238E27FC236}">
                <a16:creationId xmlns:a16="http://schemas.microsoft.com/office/drawing/2014/main" id="{B8C711BA-91E8-0A8B-0934-1A04A7B918B3}"/>
              </a:ext>
            </a:extLst>
          </p:cNvPr>
          <p:cNvSpPr txBox="1">
            <a:spLocks/>
          </p:cNvSpPr>
          <p:nvPr/>
        </p:nvSpPr>
        <p:spPr>
          <a:xfrm>
            <a:off x="424543" y="3097729"/>
            <a:ext cx="11342914" cy="20934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2"/>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2"/>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2"/>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2000"/>
              <a:t>Encourage colleagues, including social workers and frontline staff, to join the Kinship Professionals Network to stay informed and share learning. </a:t>
            </a:r>
          </a:p>
          <a:p>
            <a:pPr>
              <a:lnSpc>
                <a:spcPct val="120000"/>
              </a:lnSpc>
            </a:pPr>
            <a:r>
              <a:rPr lang="en-GB" sz="2000"/>
              <a:t>Work with local community organisations and partners to improve awareness and ensure consistent signposting to support - and create links to your kinship local offer. </a:t>
            </a:r>
          </a:p>
          <a:p>
            <a:pPr>
              <a:lnSpc>
                <a:spcPct val="120000"/>
              </a:lnSpc>
            </a:pPr>
            <a:endParaRPr lang="en-GB"/>
          </a:p>
          <a:p>
            <a:pPr>
              <a:lnSpc>
                <a:spcPct val="120000"/>
              </a:lnSpc>
            </a:pPr>
            <a:endParaRPr lang="en-GB"/>
          </a:p>
          <a:p>
            <a:pPr>
              <a:lnSpc>
                <a:spcPct val="120000"/>
              </a:lnSpc>
            </a:pPr>
            <a:endParaRPr lang="en-GB"/>
          </a:p>
        </p:txBody>
      </p:sp>
    </p:spTree>
    <p:extLst>
      <p:ext uri="{BB962C8B-B14F-4D97-AF65-F5344CB8AC3E}">
        <p14:creationId xmlns:p14="http://schemas.microsoft.com/office/powerpoint/2010/main" val="20317768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A64C3-D822-D877-8525-FB29277FADC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8A5CA2C-CACD-4E1A-EB99-B5214E4F8057}"/>
              </a:ext>
            </a:extLst>
          </p:cNvPr>
          <p:cNvSpPr>
            <a:spLocks noGrp="1"/>
          </p:cNvSpPr>
          <p:nvPr>
            <p:ph type="body" sz="quarter" idx="10"/>
          </p:nvPr>
        </p:nvSpPr>
        <p:spPr>
          <a:xfrm>
            <a:off x="424543" y="1342368"/>
            <a:ext cx="8534400" cy="1495591"/>
          </a:xfrm>
        </p:spPr>
        <p:txBody>
          <a:bodyPr>
            <a:normAutofit/>
          </a:bodyPr>
          <a:lstStyle/>
          <a:p>
            <a:pPr marL="0" indent="0">
              <a:lnSpc>
                <a:spcPct val="120000"/>
              </a:lnSpc>
              <a:buNone/>
            </a:pPr>
            <a:r>
              <a:rPr lang="en-GB" sz="2400" b="1"/>
              <a:t>3. Host an event with kinship carers</a:t>
            </a:r>
          </a:p>
          <a:p>
            <a:pPr>
              <a:lnSpc>
                <a:spcPct val="120000"/>
              </a:lnSpc>
            </a:pPr>
            <a:r>
              <a:rPr lang="en-GB" sz="2000"/>
              <a:t>Host a Kinship Care Week tea party or similar local event to bring kinship carers and families together. </a:t>
            </a:r>
            <a:endParaRPr lang="en-GB" sz="2000" b="1"/>
          </a:p>
        </p:txBody>
      </p:sp>
      <p:sp>
        <p:nvSpPr>
          <p:cNvPr id="4" name="Title 3">
            <a:extLst>
              <a:ext uri="{FF2B5EF4-FFF2-40B4-BE49-F238E27FC236}">
                <a16:creationId xmlns:a16="http://schemas.microsoft.com/office/drawing/2014/main" id="{86A0FBFF-B093-A443-5987-0B850DBA527A}"/>
              </a:ext>
            </a:extLst>
          </p:cNvPr>
          <p:cNvSpPr>
            <a:spLocks noGrp="1"/>
          </p:cNvSpPr>
          <p:nvPr>
            <p:ph type="title"/>
          </p:nvPr>
        </p:nvSpPr>
        <p:spPr>
          <a:xfrm>
            <a:off x="424543" y="269810"/>
            <a:ext cx="10156370" cy="812788"/>
          </a:xfrm>
        </p:spPr>
        <p:txBody>
          <a:bodyPr>
            <a:normAutofit/>
          </a:bodyPr>
          <a:lstStyle/>
          <a:p>
            <a:r>
              <a:rPr lang="en-GB"/>
              <a:t>What you can do</a:t>
            </a:r>
          </a:p>
        </p:txBody>
      </p:sp>
      <p:pic>
        <p:nvPicPr>
          <p:cNvPr id="5" name="Picture 4">
            <a:extLst>
              <a:ext uri="{FF2B5EF4-FFF2-40B4-BE49-F238E27FC236}">
                <a16:creationId xmlns:a16="http://schemas.microsoft.com/office/drawing/2014/main" id="{5FE810B0-2F14-98E6-3A3C-A9026E777F9E}"/>
              </a:ext>
            </a:extLst>
          </p:cNvPr>
          <p:cNvPicPr>
            <a:picLocks noChangeAspect="1"/>
          </p:cNvPicPr>
          <p:nvPr/>
        </p:nvPicPr>
        <p:blipFill>
          <a:blip r:embed="rId2"/>
          <a:stretch>
            <a:fillRect/>
          </a:stretch>
        </p:blipFill>
        <p:spPr>
          <a:xfrm>
            <a:off x="8703585" y="122955"/>
            <a:ext cx="3210373" cy="2715004"/>
          </a:xfrm>
          <a:prstGeom prst="rect">
            <a:avLst/>
          </a:prstGeom>
        </p:spPr>
      </p:pic>
      <p:sp>
        <p:nvSpPr>
          <p:cNvPr id="6" name="Text Placeholder 1">
            <a:extLst>
              <a:ext uri="{FF2B5EF4-FFF2-40B4-BE49-F238E27FC236}">
                <a16:creationId xmlns:a16="http://schemas.microsoft.com/office/drawing/2014/main" id="{1CCBDD71-EFB7-A63F-6630-980ECA76952B}"/>
              </a:ext>
            </a:extLst>
          </p:cNvPr>
          <p:cNvSpPr txBox="1">
            <a:spLocks/>
          </p:cNvSpPr>
          <p:nvPr/>
        </p:nvSpPr>
        <p:spPr>
          <a:xfrm>
            <a:off x="515937" y="3131669"/>
            <a:ext cx="11251520" cy="20934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2"/>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2"/>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2"/>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endParaRPr lang="en-GB"/>
          </a:p>
        </p:txBody>
      </p:sp>
      <p:sp>
        <p:nvSpPr>
          <p:cNvPr id="3" name="Text Placeholder 1">
            <a:extLst>
              <a:ext uri="{FF2B5EF4-FFF2-40B4-BE49-F238E27FC236}">
                <a16:creationId xmlns:a16="http://schemas.microsoft.com/office/drawing/2014/main" id="{A05A1CA0-5F92-0D39-1C6E-B677056DAC67}"/>
              </a:ext>
            </a:extLst>
          </p:cNvPr>
          <p:cNvSpPr txBox="1">
            <a:spLocks/>
          </p:cNvSpPr>
          <p:nvPr/>
        </p:nvSpPr>
        <p:spPr>
          <a:xfrm>
            <a:off x="424543" y="2754931"/>
            <a:ext cx="11342914" cy="20934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2"/>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2"/>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2"/>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2000"/>
              <a:t>Organise listening sessions where kinship carers can share their experiences directly with decision-makers. </a:t>
            </a:r>
          </a:p>
          <a:p>
            <a:pPr>
              <a:lnSpc>
                <a:spcPct val="120000"/>
              </a:lnSpc>
            </a:pPr>
            <a:r>
              <a:rPr lang="en-GB" sz="2000"/>
              <a:t>Involve kinship carers in helping to develop or review your Kinship Local Offer. Kinship can help you to organise this.</a:t>
            </a:r>
            <a:endParaRPr lang="en-GB"/>
          </a:p>
          <a:p>
            <a:pPr>
              <a:lnSpc>
                <a:spcPct val="120000"/>
              </a:lnSpc>
            </a:pPr>
            <a:endParaRPr lang="en-GB"/>
          </a:p>
          <a:p>
            <a:pPr>
              <a:lnSpc>
                <a:spcPct val="120000"/>
              </a:lnSpc>
            </a:pPr>
            <a:endParaRPr lang="en-GB"/>
          </a:p>
        </p:txBody>
      </p:sp>
    </p:spTree>
    <p:extLst>
      <p:ext uri="{BB962C8B-B14F-4D97-AF65-F5344CB8AC3E}">
        <p14:creationId xmlns:p14="http://schemas.microsoft.com/office/powerpoint/2010/main" val="2010059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B0A1B-8892-2CD8-93E1-0A4B7BA9064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6E0347B-2ABD-2775-6F14-8CE375978700}"/>
              </a:ext>
            </a:extLst>
          </p:cNvPr>
          <p:cNvSpPr>
            <a:spLocks noGrp="1"/>
          </p:cNvSpPr>
          <p:nvPr>
            <p:ph type="body" sz="quarter" idx="10"/>
          </p:nvPr>
        </p:nvSpPr>
        <p:spPr>
          <a:xfrm>
            <a:off x="515937" y="1910744"/>
            <a:ext cx="9748939" cy="3337203"/>
          </a:xfrm>
        </p:spPr>
        <p:txBody>
          <a:bodyPr vert="horz" lIns="91440" tIns="45720" rIns="91440" bIns="45720" rtlCol="0" anchor="t">
            <a:normAutofit/>
          </a:bodyPr>
          <a:lstStyle/>
          <a:p>
            <a:pPr marL="0" lvl="0" indent="0">
              <a:buNone/>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p:txBody>
      </p:sp>
      <p:sp>
        <p:nvSpPr>
          <p:cNvPr id="5" name="Title 4">
            <a:extLst>
              <a:ext uri="{FF2B5EF4-FFF2-40B4-BE49-F238E27FC236}">
                <a16:creationId xmlns:a16="http://schemas.microsoft.com/office/drawing/2014/main" id="{FD2F65D0-4566-F5BB-E383-A7259E01D124}"/>
              </a:ext>
            </a:extLst>
          </p:cNvPr>
          <p:cNvSpPr>
            <a:spLocks noGrp="1"/>
          </p:cNvSpPr>
          <p:nvPr>
            <p:ph type="title"/>
          </p:nvPr>
        </p:nvSpPr>
        <p:spPr>
          <a:xfrm>
            <a:off x="1092202" y="1564896"/>
            <a:ext cx="9300028" cy="3509962"/>
          </a:xfrm>
        </p:spPr>
        <p:txBody>
          <a:bodyPr vert="horz" lIns="91440" tIns="45720" rIns="91440" bIns="45720" rtlCol="0" anchor="ctr">
            <a:noAutofit/>
          </a:bodyPr>
          <a:lstStyle/>
          <a:p>
            <a:pPr algn="ctr"/>
            <a:br>
              <a:rPr lang="en-GB" sz="3200" b="1">
                <a:highlight>
                  <a:srgbClr val="FFFFFF"/>
                </a:highlight>
                <a:latin typeface="Prodigy Sans Black"/>
                <a:ea typeface="Calibri"/>
                <a:cs typeface="Arial"/>
              </a:rPr>
            </a:br>
            <a:br>
              <a:rPr lang="en-GB" sz="3200" b="1">
                <a:highlight>
                  <a:srgbClr val="FFFFFF"/>
                </a:highlight>
                <a:latin typeface="Prodigy Sans Black"/>
                <a:ea typeface="Calibri"/>
                <a:cs typeface="Arial"/>
              </a:rPr>
            </a:br>
            <a:r>
              <a:rPr lang="en-US" sz="4000">
                <a:highlight>
                  <a:srgbClr val="FFFFFF"/>
                </a:highlight>
                <a:latin typeface="Prodigy Sans Black"/>
                <a:ea typeface="Calibri"/>
                <a:cs typeface="Arial"/>
              </a:rPr>
              <a:t>Workshops</a:t>
            </a:r>
            <a:br>
              <a:rPr lang="en-US" sz="4000">
                <a:highlight>
                  <a:srgbClr val="FFFFFF"/>
                </a:highlight>
                <a:latin typeface="Prodigy Sans Black"/>
                <a:ea typeface="Calibri"/>
                <a:cs typeface="Arial"/>
              </a:rPr>
            </a:br>
            <a:endParaRPr lang="en-GB" sz="2400">
              <a:solidFill>
                <a:srgbClr val="000000"/>
              </a:solidFill>
              <a:highlight>
                <a:srgbClr val="FFFFFF"/>
              </a:highlight>
              <a:latin typeface="Raleway"/>
              <a:ea typeface="Calibri"/>
              <a:cs typeface="Arial"/>
            </a:endParaRPr>
          </a:p>
          <a:p>
            <a:pPr algn="ctr"/>
            <a:endParaRPr lang="en-GB" sz="3200" b="1">
              <a:highlight>
                <a:srgbClr val="FFFFFF"/>
              </a:highlight>
              <a:latin typeface="Prodigy Sans Black"/>
              <a:ea typeface="Calibri"/>
              <a:cs typeface="Arial"/>
            </a:endParaRPr>
          </a:p>
          <a:p>
            <a:endParaRPr lang="en-GB" sz="2800" b="1">
              <a:highlight>
                <a:srgbClr val="FFFFFF"/>
              </a:highlight>
              <a:latin typeface="Arial"/>
              <a:cs typeface="Arial"/>
            </a:endParaRPr>
          </a:p>
          <a:p>
            <a:endParaRPr lang="en-GB" sz="1200" b="1">
              <a:solidFill>
                <a:srgbClr val="000000"/>
              </a:solidFill>
              <a:highlight>
                <a:srgbClr val="FFFFFF"/>
              </a:highlight>
              <a:latin typeface="Arial"/>
              <a:cs typeface="Arial"/>
            </a:endParaRPr>
          </a:p>
        </p:txBody>
      </p:sp>
    </p:spTree>
    <p:extLst>
      <p:ext uri="{BB962C8B-B14F-4D97-AF65-F5344CB8AC3E}">
        <p14:creationId xmlns:p14="http://schemas.microsoft.com/office/powerpoint/2010/main" val="3597522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293F0-5462-7679-358B-EA8C9605E45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CC687B3-38A1-396D-8290-31BD3238FE90}"/>
              </a:ext>
            </a:extLst>
          </p:cNvPr>
          <p:cNvSpPr>
            <a:spLocks noGrp="1"/>
          </p:cNvSpPr>
          <p:nvPr>
            <p:ph type="body" sz="quarter" idx="10"/>
          </p:nvPr>
        </p:nvSpPr>
        <p:spPr>
          <a:xfrm>
            <a:off x="515937" y="1910744"/>
            <a:ext cx="9748939" cy="3337203"/>
          </a:xfrm>
        </p:spPr>
        <p:txBody>
          <a:bodyPr vert="horz" lIns="91440" tIns="45720" rIns="91440" bIns="45720" rtlCol="0" anchor="t">
            <a:normAutofit/>
          </a:bodyPr>
          <a:lstStyle/>
          <a:p>
            <a:pPr marL="0" lvl="0" indent="0">
              <a:buNone/>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p:txBody>
      </p:sp>
      <p:sp>
        <p:nvSpPr>
          <p:cNvPr id="5" name="Title 4">
            <a:extLst>
              <a:ext uri="{FF2B5EF4-FFF2-40B4-BE49-F238E27FC236}">
                <a16:creationId xmlns:a16="http://schemas.microsoft.com/office/drawing/2014/main" id="{1C7B5B4C-8878-EB5E-4160-D1020619BB73}"/>
              </a:ext>
            </a:extLst>
          </p:cNvPr>
          <p:cNvSpPr>
            <a:spLocks noGrp="1"/>
          </p:cNvSpPr>
          <p:nvPr>
            <p:ph type="title"/>
          </p:nvPr>
        </p:nvSpPr>
        <p:spPr>
          <a:xfrm>
            <a:off x="1092202" y="1564896"/>
            <a:ext cx="9300028" cy="3509962"/>
          </a:xfrm>
        </p:spPr>
        <p:txBody>
          <a:bodyPr vert="horz" lIns="91440" tIns="45720" rIns="91440" bIns="45720" rtlCol="0" anchor="ctr">
            <a:noAutofit/>
          </a:bodyPr>
          <a:lstStyle/>
          <a:p>
            <a:pPr algn="ctr"/>
            <a:br>
              <a:rPr lang="en-GB" sz="3200" b="1">
                <a:highlight>
                  <a:srgbClr val="FFFFFF"/>
                </a:highlight>
                <a:latin typeface="Prodigy Sans Black"/>
                <a:ea typeface="Calibri"/>
                <a:cs typeface="Arial"/>
              </a:rPr>
            </a:br>
            <a:br>
              <a:rPr lang="en-GB" sz="3200" b="1">
                <a:highlight>
                  <a:srgbClr val="FFFFFF"/>
                </a:highlight>
                <a:latin typeface="Prodigy Sans Black"/>
                <a:ea typeface="Calibri"/>
                <a:cs typeface="Arial"/>
              </a:rPr>
            </a:br>
            <a:r>
              <a:rPr lang="en-US" sz="4000">
                <a:highlight>
                  <a:srgbClr val="FFFFFF"/>
                </a:highlight>
                <a:latin typeface="Prodigy Sans Black"/>
                <a:ea typeface="Calibri"/>
                <a:cs typeface="Arial"/>
              </a:rPr>
              <a:t>Feedback from workshops</a:t>
            </a:r>
            <a:br>
              <a:rPr lang="en-US" sz="4000">
                <a:highlight>
                  <a:srgbClr val="FFFFFF"/>
                </a:highlight>
                <a:latin typeface="Prodigy Sans Black"/>
                <a:ea typeface="Calibri"/>
                <a:cs typeface="Arial"/>
              </a:rPr>
            </a:br>
            <a:endParaRPr lang="en-GB" sz="2400">
              <a:solidFill>
                <a:srgbClr val="000000"/>
              </a:solidFill>
              <a:highlight>
                <a:srgbClr val="FFFFFF"/>
              </a:highlight>
              <a:latin typeface="Raleway"/>
              <a:ea typeface="Calibri"/>
              <a:cs typeface="Arial"/>
            </a:endParaRPr>
          </a:p>
          <a:p>
            <a:pPr algn="ctr"/>
            <a:endParaRPr lang="en-GB" sz="3200" b="1">
              <a:highlight>
                <a:srgbClr val="FFFFFF"/>
              </a:highlight>
              <a:latin typeface="Prodigy Sans Black"/>
              <a:ea typeface="Calibri"/>
              <a:cs typeface="Arial"/>
            </a:endParaRPr>
          </a:p>
          <a:p>
            <a:endParaRPr lang="en-GB" sz="2800" b="1">
              <a:highlight>
                <a:srgbClr val="FFFFFF"/>
              </a:highlight>
              <a:latin typeface="Arial"/>
              <a:cs typeface="Arial"/>
            </a:endParaRPr>
          </a:p>
          <a:p>
            <a:endParaRPr lang="en-GB" sz="1200" b="1">
              <a:solidFill>
                <a:srgbClr val="000000"/>
              </a:solidFill>
              <a:highlight>
                <a:srgbClr val="FFFFFF"/>
              </a:highlight>
              <a:latin typeface="Arial"/>
              <a:cs typeface="Arial"/>
            </a:endParaRPr>
          </a:p>
        </p:txBody>
      </p:sp>
    </p:spTree>
    <p:extLst>
      <p:ext uri="{BB962C8B-B14F-4D97-AF65-F5344CB8AC3E}">
        <p14:creationId xmlns:p14="http://schemas.microsoft.com/office/powerpoint/2010/main" val="34191623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D162D-A307-8C9B-57B7-3BBFC973093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57201D-8F61-A09C-312D-824B6F9FEDA0}"/>
              </a:ext>
            </a:extLst>
          </p:cNvPr>
          <p:cNvSpPr>
            <a:spLocks noGrp="1"/>
          </p:cNvSpPr>
          <p:nvPr>
            <p:ph type="body" sz="quarter" idx="10"/>
          </p:nvPr>
        </p:nvSpPr>
        <p:spPr>
          <a:xfrm>
            <a:off x="515937" y="1910744"/>
            <a:ext cx="9748939" cy="3337203"/>
          </a:xfrm>
        </p:spPr>
        <p:txBody>
          <a:bodyPr vert="horz" lIns="91440" tIns="45720" rIns="91440" bIns="45720" rtlCol="0" anchor="t">
            <a:normAutofit/>
          </a:bodyPr>
          <a:lstStyle/>
          <a:p>
            <a:pPr marL="0" lvl="0" indent="0">
              <a:buNone/>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a:p>
            <a:pPr marL="514350" indent="-514350">
              <a:buFont typeface="+mj-lt"/>
              <a:buAutoNum type="arabicPeriod"/>
            </a:pPr>
            <a:endParaRPr lang="en-GB"/>
          </a:p>
        </p:txBody>
      </p:sp>
      <p:sp>
        <p:nvSpPr>
          <p:cNvPr id="5" name="Title 4">
            <a:extLst>
              <a:ext uri="{FF2B5EF4-FFF2-40B4-BE49-F238E27FC236}">
                <a16:creationId xmlns:a16="http://schemas.microsoft.com/office/drawing/2014/main" id="{C81FF2F3-FC47-5347-37A7-DF9E329EBF4B}"/>
              </a:ext>
            </a:extLst>
          </p:cNvPr>
          <p:cNvSpPr>
            <a:spLocks noGrp="1"/>
          </p:cNvSpPr>
          <p:nvPr>
            <p:ph type="title"/>
          </p:nvPr>
        </p:nvSpPr>
        <p:spPr>
          <a:xfrm>
            <a:off x="1092202" y="1564896"/>
            <a:ext cx="9300028" cy="3509962"/>
          </a:xfrm>
        </p:spPr>
        <p:txBody>
          <a:bodyPr vert="horz" lIns="91440" tIns="45720" rIns="91440" bIns="45720" rtlCol="0" anchor="ctr">
            <a:noAutofit/>
          </a:bodyPr>
          <a:lstStyle/>
          <a:p>
            <a:pPr algn="ctr"/>
            <a:br>
              <a:rPr lang="en-GB" sz="3200" b="1">
                <a:highlight>
                  <a:srgbClr val="FFFFFF"/>
                </a:highlight>
                <a:latin typeface="Prodigy Sans Black"/>
                <a:ea typeface="Calibri"/>
                <a:cs typeface="Arial"/>
              </a:rPr>
            </a:br>
            <a:br>
              <a:rPr lang="en-GB" sz="3200" b="1">
                <a:highlight>
                  <a:srgbClr val="FFFFFF"/>
                </a:highlight>
                <a:latin typeface="Prodigy Sans Black"/>
                <a:ea typeface="Calibri"/>
                <a:cs typeface="Arial"/>
              </a:rPr>
            </a:br>
            <a:r>
              <a:rPr lang="en-US" sz="4000">
                <a:highlight>
                  <a:srgbClr val="FFFFFF"/>
                </a:highlight>
                <a:latin typeface="Prodigy Sans Black"/>
                <a:ea typeface="Calibri"/>
                <a:cs typeface="Arial"/>
              </a:rPr>
              <a:t>Closing remarks </a:t>
            </a:r>
            <a:br>
              <a:rPr lang="en-US" sz="4000">
                <a:highlight>
                  <a:srgbClr val="FFFFFF"/>
                </a:highlight>
                <a:latin typeface="Prodigy Sans Black"/>
                <a:ea typeface="Calibri"/>
                <a:cs typeface="Arial"/>
              </a:rPr>
            </a:br>
            <a:br>
              <a:rPr lang="en-US" sz="4000">
                <a:highlight>
                  <a:srgbClr val="FFFFFF"/>
                </a:highlight>
                <a:latin typeface="Prodigy Sans Black"/>
                <a:ea typeface="Calibri"/>
                <a:cs typeface="Arial"/>
              </a:rPr>
            </a:br>
            <a:r>
              <a:rPr lang="en-US" sz="2400">
                <a:solidFill>
                  <a:srgbClr val="000000"/>
                </a:solidFill>
                <a:highlight>
                  <a:srgbClr val="FFFFFF"/>
                </a:highlight>
                <a:latin typeface="Raleway"/>
                <a:ea typeface="Calibri"/>
                <a:cs typeface="Arial"/>
              </a:rPr>
              <a:t>Dr Lucy Peake, CEO, Kinship</a:t>
            </a:r>
            <a:br>
              <a:rPr lang="en-US" sz="4000">
                <a:highlight>
                  <a:srgbClr val="FFFFFF"/>
                </a:highlight>
                <a:latin typeface="Prodigy Sans Black"/>
                <a:ea typeface="Calibri"/>
                <a:cs typeface="Arial"/>
              </a:rPr>
            </a:br>
            <a:endParaRPr lang="en-GB" sz="2400">
              <a:solidFill>
                <a:srgbClr val="000000"/>
              </a:solidFill>
              <a:highlight>
                <a:srgbClr val="FFFFFF"/>
              </a:highlight>
              <a:latin typeface="Raleway"/>
              <a:ea typeface="Calibri"/>
              <a:cs typeface="Arial"/>
            </a:endParaRPr>
          </a:p>
          <a:p>
            <a:pPr algn="ctr"/>
            <a:endParaRPr lang="en-GB" sz="3200" b="1">
              <a:highlight>
                <a:srgbClr val="FFFFFF"/>
              </a:highlight>
              <a:latin typeface="Prodigy Sans Black"/>
              <a:ea typeface="Calibri"/>
              <a:cs typeface="Arial"/>
            </a:endParaRPr>
          </a:p>
          <a:p>
            <a:endParaRPr lang="en-GB" sz="2800" b="1">
              <a:highlight>
                <a:srgbClr val="FFFFFF"/>
              </a:highlight>
              <a:latin typeface="Arial"/>
              <a:cs typeface="Arial"/>
            </a:endParaRPr>
          </a:p>
          <a:p>
            <a:endParaRPr lang="en-GB" sz="1200" b="1">
              <a:solidFill>
                <a:srgbClr val="000000"/>
              </a:solidFill>
              <a:highlight>
                <a:srgbClr val="FFFFFF"/>
              </a:highlight>
              <a:latin typeface="Arial"/>
              <a:cs typeface="Arial"/>
            </a:endParaRPr>
          </a:p>
        </p:txBody>
      </p:sp>
    </p:spTree>
    <p:extLst>
      <p:ext uri="{BB962C8B-B14F-4D97-AF65-F5344CB8AC3E}">
        <p14:creationId xmlns:p14="http://schemas.microsoft.com/office/powerpoint/2010/main" val="32807988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003E2D-A227-D33E-DBBB-2492A7898D58}"/>
              </a:ext>
            </a:extLst>
          </p:cNvPr>
          <p:cNvSpPr>
            <a:spLocks noGrp="1"/>
          </p:cNvSpPr>
          <p:nvPr>
            <p:ph type="body" sz="quarter" idx="12"/>
          </p:nvPr>
        </p:nvSpPr>
        <p:spPr>
          <a:xfrm>
            <a:off x="9015591" y="3090486"/>
            <a:ext cx="3117671" cy="2288262"/>
          </a:xfrm>
        </p:spPr>
        <p:txBody>
          <a:bodyPr vert="horz" lIns="91440" tIns="45720" rIns="91440" bIns="45720" rtlCol="0" anchor="t">
            <a:noAutofit/>
          </a:bodyPr>
          <a:lstStyle/>
          <a:p>
            <a:r>
              <a:rPr lang="en-GB" sz="3200" i="1">
                <a:latin typeface="Raleway"/>
              </a:rPr>
              <a:t>Thank you for attending</a:t>
            </a:r>
            <a:endParaRPr lang="en-GB" i="1"/>
          </a:p>
        </p:txBody>
      </p:sp>
      <p:sp>
        <p:nvSpPr>
          <p:cNvPr id="4" name="Title 3">
            <a:extLst>
              <a:ext uri="{FF2B5EF4-FFF2-40B4-BE49-F238E27FC236}">
                <a16:creationId xmlns:a16="http://schemas.microsoft.com/office/drawing/2014/main" id="{5FF5BE3B-A1A0-181E-8F7E-2281AE4449EF}"/>
              </a:ext>
            </a:extLst>
          </p:cNvPr>
          <p:cNvSpPr>
            <a:spLocks noGrp="1"/>
          </p:cNvSpPr>
          <p:nvPr>
            <p:ph type="title"/>
          </p:nvPr>
        </p:nvSpPr>
        <p:spPr>
          <a:xfrm>
            <a:off x="583366" y="1562855"/>
            <a:ext cx="7522862" cy="4184876"/>
          </a:xfrm>
        </p:spPr>
        <p:txBody>
          <a:bodyPr>
            <a:normAutofit/>
          </a:bodyPr>
          <a:lstStyle/>
          <a:p>
            <a:pPr algn="ctr"/>
            <a:r>
              <a:rPr lang="en-US" sz="2800" b="1" u="sng">
                <a:latin typeface="Prodigy Sans Black"/>
              </a:rPr>
              <a:t>Kinship 2026 Knowledge Exchange:</a:t>
            </a:r>
            <a:r>
              <a:rPr lang="en-US" sz="2800" b="1">
                <a:latin typeface="Prodigy Sans Black"/>
              </a:rPr>
              <a:t> </a:t>
            </a:r>
            <a:r>
              <a:rPr lang="en-US" sz="2800" b="1" i="1">
                <a:latin typeface="Prodigy Sans Black"/>
              </a:rPr>
              <a:t>Building the kinship care system that families need: </a:t>
            </a:r>
            <a:r>
              <a:rPr lang="en-US" sz="2800" i="1">
                <a:latin typeface="Prodigy Sans Black"/>
              </a:rPr>
              <a:t>Where are we now and what's next for policy and practice?</a:t>
            </a:r>
            <a:br>
              <a:rPr lang="en-US" sz="2800" i="1">
                <a:latin typeface="Prodigy Sans Black"/>
              </a:rPr>
            </a:br>
            <a:br>
              <a:rPr lang="en-US" sz="2800" i="1">
                <a:latin typeface="Prodigy Sans Black"/>
              </a:rPr>
            </a:br>
            <a:r>
              <a:rPr lang="en-US" sz="2400" b="1">
                <a:latin typeface="Raleway"/>
              </a:rPr>
              <a:t>LinkedIn:</a:t>
            </a:r>
            <a:r>
              <a:rPr lang="en-US" sz="2400">
                <a:latin typeface="Raleway"/>
              </a:rPr>
              <a:t> @kinship-charity</a:t>
            </a:r>
            <a:br>
              <a:rPr lang="en-US" sz="2800" i="1"/>
            </a:br>
            <a:endParaRPr lang="en-US"/>
          </a:p>
        </p:txBody>
      </p:sp>
    </p:spTree>
    <p:extLst>
      <p:ext uri="{BB962C8B-B14F-4D97-AF65-F5344CB8AC3E}">
        <p14:creationId xmlns:p14="http://schemas.microsoft.com/office/powerpoint/2010/main" val="246437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ECE6"/>
        </a:solidFill>
        <a:effectLst/>
      </p:bgPr>
    </p:bg>
    <p:spTree>
      <p:nvGrpSpPr>
        <p:cNvPr id="1" name=""/>
        <p:cNvGrpSpPr/>
        <p:nvPr/>
      </p:nvGrpSpPr>
      <p:grpSpPr>
        <a:xfrm>
          <a:off x="0" y="0"/>
          <a:ext cx="0" cy="0"/>
          <a:chOff x="0" y="0"/>
          <a:chExt cx="0" cy="0"/>
        </a:xfrm>
      </p:grpSpPr>
      <p:sp>
        <p:nvSpPr>
          <p:cNvPr id="2" name="Freeform 2"/>
          <p:cNvSpPr/>
          <p:nvPr/>
        </p:nvSpPr>
        <p:spPr>
          <a:xfrm>
            <a:off x="4467268" y="1766658"/>
            <a:ext cx="6032589" cy="4524442"/>
          </a:xfrm>
          <a:custGeom>
            <a:avLst/>
            <a:gdLst/>
            <a:ahLst/>
            <a:cxnLst/>
            <a:rect l="l" t="t" r="r" b="b"/>
            <a:pathLst>
              <a:path w="9048884" h="6786663">
                <a:moveTo>
                  <a:pt x="0" y="0"/>
                </a:moveTo>
                <a:lnTo>
                  <a:pt x="9048885" y="0"/>
                </a:lnTo>
                <a:lnTo>
                  <a:pt x="9048885" y="6786663"/>
                </a:lnTo>
                <a:lnTo>
                  <a:pt x="0" y="6786663"/>
                </a:lnTo>
                <a:lnTo>
                  <a:pt x="0" y="0"/>
                </a:lnTo>
                <a:close/>
              </a:path>
            </a:pathLst>
          </a:custGeom>
          <a:blipFill>
            <a:blip r:embed="rId2"/>
            <a:stretch>
              <a:fillRect/>
            </a:stretch>
          </a:blipFill>
        </p:spPr>
        <p:txBody>
          <a:bodyPr/>
          <a:lstStyle/>
          <a:p>
            <a:pPr defTabSz="609630"/>
            <a:endParaRPr lang="en-GB" sz="1200">
              <a:solidFill>
                <a:prstClr val="black"/>
              </a:solidFill>
              <a:latin typeface="Calibri"/>
            </a:endParaRPr>
          </a:p>
        </p:txBody>
      </p:sp>
      <p:sp>
        <p:nvSpPr>
          <p:cNvPr id="3" name="Freeform 3"/>
          <p:cNvSpPr/>
          <p:nvPr/>
        </p:nvSpPr>
        <p:spPr>
          <a:xfrm>
            <a:off x="339275" y="1658569"/>
            <a:ext cx="3555465" cy="4740619"/>
          </a:xfrm>
          <a:custGeom>
            <a:avLst/>
            <a:gdLst/>
            <a:ahLst/>
            <a:cxnLst/>
            <a:rect l="l" t="t" r="r" b="b"/>
            <a:pathLst>
              <a:path w="5333197" h="7110929">
                <a:moveTo>
                  <a:pt x="0" y="0"/>
                </a:moveTo>
                <a:lnTo>
                  <a:pt x="5333197" y="0"/>
                </a:lnTo>
                <a:lnTo>
                  <a:pt x="5333197" y="7110929"/>
                </a:lnTo>
                <a:lnTo>
                  <a:pt x="0" y="7110929"/>
                </a:lnTo>
                <a:lnTo>
                  <a:pt x="0" y="0"/>
                </a:lnTo>
                <a:close/>
              </a:path>
            </a:pathLst>
          </a:custGeom>
          <a:blipFill>
            <a:blip r:embed="rId3"/>
            <a:stretch>
              <a:fillRect/>
            </a:stretch>
          </a:blipFill>
        </p:spPr>
        <p:txBody>
          <a:bodyPr/>
          <a:lstStyle/>
          <a:p>
            <a:pPr defTabSz="609630"/>
            <a:endParaRPr lang="en-GB" sz="1200">
              <a:solidFill>
                <a:prstClr val="black"/>
              </a:solidFill>
              <a:latin typeface="Calibri"/>
            </a:endParaRPr>
          </a:p>
        </p:txBody>
      </p:sp>
      <p:sp>
        <p:nvSpPr>
          <p:cNvPr id="4" name="TextBox 4"/>
          <p:cNvSpPr txBox="1"/>
          <p:nvPr/>
        </p:nvSpPr>
        <p:spPr>
          <a:xfrm>
            <a:off x="339275" y="510375"/>
            <a:ext cx="9770406" cy="1000274"/>
          </a:xfrm>
          <a:prstGeom prst="rect">
            <a:avLst/>
          </a:prstGeom>
        </p:spPr>
        <p:txBody>
          <a:bodyPr lIns="0" tIns="0" rIns="0" bIns="0" rtlCol="0" anchor="t">
            <a:spAutoFit/>
          </a:bodyPr>
          <a:lstStyle/>
          <a:p>
            <a:pPr algn="just" defTabSz="609630">
              <a:lnSpc>
                <a:spcPts val="7757"/>
              </a:lnSpc>
            </a:pPr>
            <a:r>
              <a:rPr lang="en-US" sz="7916" b="1" spc="-435">
                <a:solidFill>
                  <a:srgbClr val="403E3E"/>
                </a:solidFill>
                <a:latin typeface="Arial Nova Bold"/>
                <a:ea typeface="Arial Nova Bold"/>
                <a:cs typeface="Arial Nova Bold"/>
                <a:sym typeface="Arial Nova Bold"/>
              </a:rPr>
              <a:t>A bit about me</a:t>
            </a:r>
          </a:p>
        </p:txBody>
      </p:sp>
      <p:sp>
        <p:nvSpPr>
          <p:cNvPr id="5" name="Freeform 5"/>
          <p:cNvSpPr/>
          <p:nvPr/>
        </p:nvSpPr>
        <p:spPr>
          <a:xfrm>
            <a:off x="7645252" y="4604316"/>
            <a:ext cx="1313877" cy="1475576"/>
          </a:xfrm>
          <a:custGeom>
            <a:avLst/>
            <a:gdLst/>
            <a:ahLst/>
            <a:cxnLst/>
            <a:rect l="l" t="t" r="r" b="b"/>
            <a:pathLst>
              <a:path w="1970816" h="2213364">
                <a:moveTo>
                  <a:pt x="0" y="0"/>
                </a:moveTo>
                <a:lnTo>
                  <a:pt x="1970816" y="0"/>
                </a:lnTo>
                <a:lnTo>
                  <a:pt x="1970816" y="2213363"/>
                </a:lnTo>
                <a:lnTo>
                  <a:pt x="0" y="22133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GB" sz="1200">
              <a:solidFill>
                <a:prstClr val="black"/>
              </a:solidFill>
              <a:latin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1ECE6"/>
        </a:solidFill>
        <a:effectLst/>
      </p:bgPr>
    </p:bg>
    <p:spTree>
      <p:nvGrpSpPr>
        <p:cNvPr id="1" name=""/>
        <p:cNvGrpSpPr/>
        <p:nvPr/>
      </p:nvGrpSpPr>
      <p:grpSpPr>
        <a:xfrm>
          <a:off x="0" y="0"/>
          <a:ext cx="0" cy="0"/>
          <a:chOff x="0" y="0"/>
          <a:chExt cx="0" cy="0"/>
        </a:xfrm>
      </p:grpSpPr>
      <p:sp>
        <p:nvSpPr>
          <p:cNvPr id="2" name="TextBox 2"/>
          <p:cNvSpPr txBox="1"/>
          <p:nvPr/>
        </p:nvSpPr>
        <p:spPr>
          <a:xfrm>
            <a:off x="1409581" y="2991398"/>
            <a:ext cx="9736955" cy="1000274"/>
          </a:xfrm>
          <a:prstGeom prst="rect">
            <a:avLst/>
          </a:prstGeom>
        </p:spPr>
        <p:txBody>
          <a:bodyPr wrap="square" lIns="0" tIns="0" rIns="0" bIns="0" rtlCol="0" anchor="t">
            <a:spAutoFit/>
          </a:bodyPr>
          <a:lstStyle/>
          <a:p>
            <a:pPr algn="just" defTabSz="609630">
              <a:lnSpc>
                <a:spcPts val="7757"/>
              </a:lnSpc>
            </a:pPr>
            <a:r>
              <a:rPr lang="en-US" sz="7916" b="1" spc="-435">
                <a:solidFill>
                  <a:srgbClr val="403E3E"/>
                </a:solidFill>
                <a:latin typeface="Arial Nova Bold"/>
                <a:ea typeface="Arial Nova Bold"/>
                <a:cs typeface="Arial Nova Bold"/>
                <a:sym typeface="Arial Nova Bold"/>
              </a:rPr>
              <a:t>What is Kinship Care?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1ECE6"/>
        </a:solidFill>
        <a:effectLst/>
      </p:bgPr>
    </p:bg>
    <p:spTree>
      <p:nvGrpSpPr>
        <p:cNvPr id="1" name=""/>
        <p:cNvGrpSpPr/>
        <p:nvPr/>
      </p:nvGrpSpPr>
      <p:grpSpPr>
        <a:xfrm>
          <a:off x="0" y="0"/>
          <a:ext cx="0" cy="0"/>
          <a:chOff x="0" y="0"/>
          <a:chExt cx="0" cy="0"/>
        </a:xfrm>
      </p:grpSpPr>
      <p:sp>
        <p:nvSpPr>
          <p:cNvPr id="2" name="Freeform 2"/>
          <p:cNvSpPr/>
          <p:nvPr/>
        </p:nvSpPr>
        <p:spPr>
          <a:xfrm>
            <a:off x="7481761" y="530686"/>
            <a:ext cx="4347471" cy="5796628"/>
          </a:xfrm>
          <a:custGeom>
            <a:avLst/>
            <a:gdLst/>
            <a:ahLst/>
            <a:cxnLst/>
            <a:rect l="l" t="t" r="r" b="b"/>
            <a:pathLst>
              <a:path w="6521206" h="8694942">
                <a:moveTo>
                  <a:pt x="0" y="0"/>
                </a:moveTo>
                <a:lnTo>
                  <a:pt x="6521206" y="0"/>
                </a:lnTo>
                <a:lnTo>
                  <a:pt x="6521206" y="8694942"/>
                </a:lnTo>
                <a:lnTo>
                  <a:pt x="0" y="8694942"/>
                </a:lnTo>
                <a:lnTo>
                  <a:pt x="0" y="0"/>
                </a:lnTo>
                <a:close/>
              </a:path>
            </a:pathLst>
          </a:custGeom>
          <a:blipFill>
            <a:blip r:embed="rId2"/>
            <a:stretch>
              <a:fillRect/>
            </a:stretch>
          </a:blipFill>
        </p:spPr>
        <p:txBody>
          <a:bodyPr/>
          <a:lstStyle/>
          <a:p>
            <a:pPr defTabSz="609630"/>
            <a:endParaRPr lang="en-GB" sz="1200">
              <a:solidFill>
                <a:prstClr val="black"/>
              </a:solidFill>
              <a:latin typeface="Calibri"/>
            </a:endParaRPr>
          </a:p>
        </p:txBody>
      </p:sp>
      <p:sp>
        <p:nvSpPr>
          <p:cNvPr id="3" name="TextBox 3"/>
          <p:cNvSpPr txBox="1"/>
          <p:nvPr/>
        </p:nvSpPr>
        <p:spPr>
          <a:xfrm>
            <a:off x="190188" y="2499273"/>
            <a:ext cx="8267105" cy="2000548"/>
          </a:xfrm>
          <a:prstGeom prst="rect">
            <a:avLst/>
          </a:prstGeom>
        </p:spPr>
        <p:txBody>
          <a:bodyPr lIns="0" tIns="0" rIns="0" bIns="0" rtlCol="0" anchor="t">
            <a:spAutoFit/>
          </a:bodyPr>
          <a:lstStyle/>
          <a:p>
            <a:pPr algn="just" defTabSz="609630">
              <a:lnSpc>
                <a:spcPts val="7757"/>
              </a:lnSpc>
            </a:pPr>
            <a:r>
              <a:rPr lang="en-US" sz="7916" b="1" spc="-435">
                <a:solidFill>
                  <a:srgbClr val="403E3E"/>
                </a:solidFill>
                <a:latin typeface="Arial Nova Bold"/>
                <a:ea typeface="Arial Nova Bold"/>
                <a:cs typeface="Arial Nova Bold"/>
                <a:sym typeface="Arial Nova Bold"/>
              </a:rPr>
              <a:t>Kinship care</a:t>
            </a:r>
          </a:p>
          <a:p>
            <a:pPr algn="just" defTabSz="609630">
              <a:lnSpc>
                <a:spcPts val="7757"/>
              </a:lnSpc>
            </a:pPr>
            <a:r>
              <a:rPr lang="en-US" sz="7916" b="1" spc="-435">
                <a:solidFill>
                  <a:srgbClr val="403E3E"/>
                </a:solidFill>
                <a:latin typeface="Arial Nova Bold"/>
                <a:ea typeface="Arial Nova Bold"/>
                <a:cs typeface="Arial Nova Bold"/>
                <a:sym typeface="Arial Nova Bold"/>
              </a:rPr>
              <a:t>is </a:t>
            </a:r>
            <a:r>
              <a:rPr lang="en-US" sz="7916" b="1" i="1" spc="-435">
                <a:solidFill>
                  <a:srgbClr val="403E3E"/>
                </a:solidFill>
                <a:latin typeface="Arial Nova Bold Italics"/>
                <a:ea typeface="Arial Nova Bold Italics"/>
                <a:cs typeface="Arial Nova Bold Italics"/>
                <a:sym typeface="Arial Nova Bold Italics"/>
              </a:rPr>
              <a:t>loss.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1ECE6"/>
        </a:solidFill>
        <a:effectLst/>
      </p:bgPr>
    </p:bg>
    <p:spTree>
      <p:nvGrpSpPr>
        <p:cNvPr id="1" name=""/>
        <p:cNvGrpSpPr/>
        <p:nvPr/>
      </p:nvGrpSpPr>
      <p:grpSpPr>
        <a:xfrm>
          <a:off x="0" y="0"/>
          <a:ext cx="0" cy="0"/>
          <a:chOff x="0" y="0"/>
          <a:chExt cx="0" cy="0"/>
        </a:xfrm>
      </p:grpSpPr>
      <p:sp>
        <p:nvSpPr>
          <p:cNvPr id="2" name="Freeform 2"/>
          <p:cNvSpPr/>
          <p:nvPr/>
        </p:nvSpPr>
        <p:spPr>
          <a:xfrm>
            <a:off x="7908935" y="893221"/>
            <a:ext cx="3803669" cy="5071559"/>
          </a:xfrm>
          <a:custGeom>
            <a:avLst/>
            <a:gdLst/>
            <a:ahLst/>
            <a:cxnLst/>
            <a:rect l="l" t="t" r="r" b="b"/>
            <a:pathLst>
              <a:path w="5705504" h="7607339">
                <a:moveTo>
                  <a:pt x="0" y="0"/>
                </a:moveTo>
                <a:lnTo>
                  <a:pt x="5705505" y="0"/>
                </a:lnTo>
                <a:lnTo>
                  <a:pt x="5705505" y="7607340"/>
                </a:lnTo>
                <a:lnTo>
                  <a:pt x="0" y="7607340"/>
                </a:lnTo>
                <a:lnTo>
                  <a:pt x="0" y="0"/>
                </a:lnTo>
                <a:close/>
              </a:path>
            </a:pathLst>
          </a:custGeom>
          <a:blipFill>
            <a:blip r:embed="rId2"/>
            <a:stretch>
              <a:fillRect/>
            </a:stretch>
          </a:blipFill>
        </p:spPr>
        <p:txBody>
          <a:bodyPr/>
          <a:lstStyle/>
          <a:p>
            <a:pPr defTabSz="609630"/>
            <a:endParaRPr lang="en-GB" sz="1200">
              <a:solidFill>
                <a:prstClr val="black"/>
              </a:solidFill>
              <a:latin typeface="Calibri"/>
            </a:endParaRPr>
          </a:p>
        </p:txBody>
      </p:sp>
      <p:sp>
        <p:nvSpPr>
          <p:cNvPr id="3" name="TextBox 3"/>
          <p:cNvSpPr txBox="1"/>
          <p:nvPr/>
        </p:nvSpPr>
        <p:spPr>
          <a:xfrm>
            <a:off x="190188" y="2007148"/>
            <a:ext cx="8267105" cy="3000821"/>
          </a:xfrm>
          <a:prstGeom prst="rect">
            <a:avLst/>
          </a:prstGeom>
        </p:spPr>
        <p:txBody>
          <a:bodyPr lIns="0" tIns="0" rIns="0" bIns="0" rtlCol="0" anchor="t">
            <a:spAutoFit/>
          </a:bodyPr>
          <a:lstStyle/>
          <a:p>
            <a:pPr algn="just" defTabSz="609630">
              <a:lnSpc>
                <a:spcPts val="7757"/>
              </a:lnSpc>
            </a:pPr>
            <a:r>
              <a:rPr lang="en-US" sz="7916" b="1" spc="-435">
                <a:solidFill>
                  <a:srgbClr val="403E3E"/>
                </a:solidFill>
                <a:latin typeface="Arial Nova Bold"/>
                <a:ea typeface="Arial Nova Bold"/>
                <a:cs typeface="Arial Nova Bold"/>
                <a:sym typeface="Arial Nova Bold"/>
              </a:rPr>
              <a:t>Kinship care</a:t>
            </a:r>
          </a:p>
          <a:p>
            <a:pPr algn="just" defTabSz="609630">
              <a:lnSpc>
                <a:spcPts val="7757"/>
              </a:lnSpc>
            </a:pPr>
            <a:r>
              <a:rPr lang="en-US" sz="7916" b="1" spc="-435">
                <a:solidFill>
                  <a:srgbClr val="403E3E"/>
                </a:solidFill>
                <a:latin typeface="Arial Nova Bold"/>
                <a:ea typeface="Arial Nova Bold"/>
                <a:cs typeface="Arial Nova Bold"/>
                <a:sym typeface="Arial Nova Bold"/>
              </a:rPr>
              <a:t>is</a:t>
            </a:r>
            <a:r>
              <a:rPr lang="en-US" sz="7916" b="1" i="1" spc="-435">
                <a:solidFill>
                  <a:srgbClr val="403E3E"/>
                </a:solidFill>
                <a:latin typeface="Arial Nova Bold Italics"/>
                <a:ea typeface="Arial Nova Bold Italics"/>
                <a:cs typeface="Arial Nova Bold Italics"/>
                <a:sym typeface="Arial Nova Bold Italics"/>
              </a:rPr>
              <a:t> celebrating </a:t>
            </a:r>
          </a:p>
          <a:p>
            <a:pPr algn="just" defTabSz="609630">
              <a:lnSpc>
                <a:spcPts val="7757"/>
              </a:lnSpc>
            </a:pPr>
            <a:r>
              <a:rPr lang="en-US" sz="7916" b="1" i="1" spc="-435">
                <a:solidFill>
                  <a:srgbClr val="403E3E"/>
                </a:solidFill>
                <a:latin typeface="Arial Nova Bold Italics"/>
                <a:ea typeface="Arial Nova Bold Italics"/>
                <a:cs typeface="Arial Nova Bold Italics"/>
                <a:sym typeface="Arial Nova Bold Italics"/>
              </a:rPr>
              <a:t>the small things.</a:t>
            </a:r>
            <a:r>
              <a:rPr lang="en-US" sz="7916" b="1" spc="-435">
                <a:solidFill>
                  <a:srgbClr val="403E3E"/>
                </a:solidFill>
                <a:latin typeface="Arial Nova Bold"/>
                <a:ea typeface="Arial Nova Bold"/>
                <a:cs typeface="Arial Nova Bold"/>
                <a:sym typeface="Arial Nova Bold"/>
              </a:rPr>
              <a:t> </a:t>
            </a:r>
          </a:p>
        </p:txBody>
      </p:sp>
      <p:sp>
        <p:nvSpPr>
          <p:cNvPr id="4" name="Freeform 4"/>
          <p:cNvSpPr/>
          <p:nvPr/>
        </p:nvSpPr>
        <p:spPr>
          <a:xfrm>
            <a:off x="9974550" y="2570229"/>
            <a:ext cx="974853" cy="1094827"/>
          </a:xfrm>
          <a:custGeom>
            <a:avLst/>
            <a:gdLst/>
            <a:ahLst/>
            <a:cxnLst/>
            <a:rect l="l" t="t" r="r" b="b"/>
            <a:pathLst>
              <a:path w="1462279" h="1642241">
                <a:moveTo>
                  <a:pt x="0" y="0"/>
                </a:moveTo>
                <a:lnTo>
                  <a:pt x="1462279" y="0"/>
                </a:lnTo>
                <a:lnTo>
                  <a:pt x="1462279" y="1642241"/>
                </a:lnTo>
                <a:lnTo>
                  <a:pt x="0" y="164224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1ECE6"/>
        </a:solidFill>
        <a:effectLst/>
      </p:bgPr>
    </p:bg>
    <p:spTree>
      <p:nvGrpSpPr>
        <p:cNvPr id="1" name=""/>
        <p:cNvGrpSpPr/>
        <p:nvPr/>
      </p:nvGrpSpPr>
      <p:grpSpPr>
        <a:xfrm>
          <a:off x="0" y="0"/>
          <a:ext cx="0" cy="0"/>
          <a:chOff x="0" y="0"/>
          <a:chExt cx="0" cy="0"/>
        </a:xfrm>
      </p:grpSpPr>
      <p:sp>
        <p:nvSpPr>
          <p:cNvPr id="2" name="Freeform 2"/>
          <p:cNvSpPr/>
          <p:nvPr/>
        </p:nvSpPr>
        <p:spPr>
          <a:xfrm>
            <a:off x="5955349" y="928239"/>
            <a:ext cx="5935683" cy="5001523"/>
          </a:xfrm>
          <a:custGeom>
            <a:avLst/>
            <a:gdLst/>
            <a:ahLst/>
            <a:cxnLst/>
            <a:rect l="l" t="t" r="r" b="b"/>
            <a:pathLst>
              <a:path w="8903524" h="7502284">
                <a:moveTo>
                  <a:pt x="0" y="0"/>
                </a:moveTo>
                <a:lnTo>
                  <a:pt x="8903524" y="0"/>
                </a:lnTo>
                <a:lnTo>
                  <a:pt x="8903524" y="7502284"/>
                </a:lnTo>
                <a:lnTo>
                  <a:pt x="0" y="7502284"/>
                </a:lnTo>
                <a:lnTo>
                  <a:pt x="0" y="0"/>
                </a:lnTo>
                <a:close/>
              </a:path>
            </a:pathLst>
          </a:custGeom>
          <a:blipFill>
            <a:blip r:embed="rId2"/>
            <a:stretch>
              <a:fillRect l="-12349"/>
            </a:stretch>
          </a:blipFill>
        </p:spPr>
        <p:txBody>
          <a:bodyPr/>
          <a:lstStyle/>
          <a:p>
            <a:pPr defTabSz="609630"/>
            <a:endParaRPr lang="en-GB" sz="1200">
              <a:solidFill>
                <a:prstClr val="black"/>
              </a:solidFill>
              <a:latin typeface="Calibri"/>
            </a:endParaRPr>
          </a:p>
        </p:txBody>
      </p:sp>
      <p:sp>
        <p:nvSpPr>
          <p:cNvPr id="3" name="TextBox 3"/>
          <p:cNvSpPr txBox="1"/>
          <p:nvPr/>
        </p:nvSpPr>
        <p:spPr>
          <a:xfrm>
            <a:off x="190188" y="2499273"/>
            <a:ext cx="8267105" cy="2000548"/>
          </a:xfrm>
          <a:prstGeom prst="rect">
            <a:avLst/>
          </a:prstGeom>
        </p:spPr>
        <p:txBody>
          <a:bodyPr lIns="0" tIns="0" rIns="0" bIns="0" rtlCol="0" anchor="t">
            <a:spAutoFit/>
          </a:bodyPr>
          <a:lstStyle/>
          <a:p>
            <a:pPr algn="just" defTabSz="609630">
              <a:lnSpc>
                <a:spcPts val="7757"/>
              </a:lnSpc>
            </a:pPr>
            <a:r>
              <a:rPr lang="en-US" sz="7916" b="1" spc="-435">
                <a:solidFill>
                  <a:srgbClr val="403E3E"/>
                </a:solidFill>
                <a:latin typeface="Arial Nova Bold"/>
                <a:ea typeface="Arial Nova Bold"/>
                <a:cs typeface="Arial Nova Bold"/>
                <a:sym typeface="Arial Nova Bold"/>
              </a:rPr>
              <a:t>Kinship care</a:t>
            </a:r>
          </a:p>
          <a:p>
            <a:pPr algn="just" defTabSz="609630">
              <a:lnSpc>
                <a:spcPts val="7757"/>
              </a:lnSpc>
            </a:pPr>
            <a:r>
              <a:rPr lang="en-US" sz="7916" b="1" spc="-435">
                <a:solidFill>
                  <a:srgbClr val="403E3E"/>
                </a:solidFill>
                <a:latin typeface="Arial Nova Bold"/>
                <a:ea typeface="Arial Nova Bold"/>
                <a:cs typeface="Arial Nova Bold"/>
                <a:sym typeface="Arial Nova Bold"/>
              </a:rPr>
              <a:t>is </a:t>
            </a:r>
            <a:r>
              <a:rPr lang="en-US" sz="7916" b="1" i="1" spc="-435">
                <a:solidFill>
                  <a:srgbClr val="403E3E"/>
                </a:solidFill>
                <a:latin typeface="Arial Nova Bold Italics"/>
                <a:ea typeface="Arial Nova Bold Italics"/>
                <a:cs typeface="Arial Nova Bold Italics"/>
                <a:sym typeface="Arial Nova Bold Italics"/>
              </a:rPr>
              <a:t>advocacy.</a:t>
            </a:r>
          </a:p>
        </p:txBody>
      </p:sp>
      <p:sp>
        <p:nvSpPr>
          <p:cNvPr id="4" name="Freeform 4"/>
          <p:cNvSpPr/>
          <p:nvPr/>
        </p:nvSpPr>
        <p:spPr>
          <a:xfrm>
            <a:off x="8110953" y="2495685"/>
            <a:ext cx="974853" cy="1094827"/>
          </a:xfrm>
          <a:custGeom>
            <a:avLst/>
            <a:gdLst/>
            <a:ahLst/>
            <a:cxnLst/>
            <a:rect l="l" t="t" r="r" b="b"/>
            <a:pathLst>
              <a:path w="1462279" h="1642241">
                <a:moveTo>
                  <a:pt x="0" y="0"/>
                </a:moveTo>
                <a:lnTo>
                  <a:pt x="1462278" y="0"/>
                </a:lnTo>
                <a:lnTo>
                  <a:pt x="1462278" y="1642242"/>
                </a:lnTo>
                <a:lnTo>
                  <a:pt x="0" y="164224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GB" sz="1200">
              <a:solidFill>
                <a:prstClr val="black"/>
              </a:solidFill>
              <a:latin typeface="Calibri"/>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85FK31KZRewCcGRq0m9CS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85FK31KZRewCcGRq0m9CSQ"/>
</p:tagLst>
</file>

<file path=ppt/theme/theme1.xml><?xml version="1.0" encoding="utf-8"?>
<a:theme xmlns:a="http://schemas.openxmlformats.org/drawingml/2006/main" name="Office Theme">
  <a:themeElements>
    <a:clrScheme name="Kinship 1">
      <a:dk1>
        <a:srgbClr val="32364D"/>
      </a:dk1>
      <a:lt1>
        <a:srgbClr val="FFFFFF"/>
      </a:lt1>
      <a:dk2>
        <a:srgbClr val="192143"/>
      </a:dk2>
      <a:lt2>
        <a:srgbClr val="E8E8E8"/>
      </a:lt2>
      <a:accent1>
        <a:srgbClr val="32364D"/>
      </a:accent1>
      <a:accent2>
        <a:srgbClr val="FBC92C"/>
      </a:accent2>
      <a:accent3>
        <a:srgbClr val="9DD9E2"/>
      </a:accent3>
      <a:accent4>
        <a:srgbClr val="F3794F"/>
      </a:accent4>
      <a:accent5>
        <a:srgbClr val="6B6EB0"/>
      </a:accent5>
      <a:accent6>
        <a:srgbClr val="FEFFFF"/>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asis">
  <a:themeElements>
    <a:clrScheme name="Government Analytical Function">
      <a:dk1>
        <a:srgbClr val="000000"/>
      </a:dk1>
      <a:lt1>
        <a:srgbClr val="FFFFFF"/>
      </a:lt1>
      <a:dk2>
        <a:srgbClr val="000000"/>
      </a:dk2>
      <a:lt2>
        <a:srgbClr val="FFFFFF"/>
      </a:lt2>
      <a:accent1>
        <a:srgbClr val="12436D"/>
      </a:accent1>
      <a:accent2>
        <a:srgbClr val="28A197"/>
      </a:accent2>
      <a:accent3>
        <a:srgbClr val="801650"/>
      </a:accent3>
      <a:accent4>
        <a:srgbClr val="F46A25"/>
      </a:accent4>
      <a:accent5>
        <a:srgbClr val="3D3D3D"/>
      </a:accent5>
      <a:accent6>
        <a:srgbClr val="A285D1"/>
      </a:accent6>
      <a:hlink>
        <a:srgbClr val="12436D"/>
      </a:hlink>
      <a:folHlink>
        <a:srgbClr val="3D3D3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31.238_DfE_Presentation_Ppt_PC_Standard_DRAFT_011225.potx" id="{51E998DE-6704-4A5E-BCB8-B21CAAC06C86}" vid="{46FF09C3-4C79-4041-9404-B793613896D7}"/>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sted refreshed colours">
      <a:dk1>
        <a:sysClr val="windowText" lastClr="000000"/>
      </a:dk1>
      <a:lt1>
        <a:sysClr val="window" lastClr="FFFFFF"/>
      </a:lt1>
      <a:dk2>
        <a:srgbClr val="170C59"/>
      </a:dk2>
      <a:lt2>
        <a:srgbClr val="FFFFFF"/>
      </a:lt2>
      <a:accent1>
        <a:srgbClr val="170C59"/>
      </a:accent1>
      <a:accent2>
        <a:srgbClr val="4DCFD4"/>
      </a:accent2>
      <a:accent3>
        <a:srgbClr val="C2A6FF"/>
      </a:accent3>
      <a:accent4>
        <a:srgbClr val="A8EDC0"/>
      </a:accent4>
      <a:accent5>
        <a:srgbClr val="F06670"/>
      </a:accent5>
      <a:accent6>
        <a:srgbClr val="2092B6"/>
      </a:accent6>
      <a:hlink>
        <a:srgbClr val="2092B6"/>
      </a:hlink>
      <a:folHlink>
        <a:srgbClr val="170C59"/>
      </a:folHlink>
    </a:clrScheme>
    <a:fontScheme name="Ofst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sted PPT template Lilac" id="{EA305344-C8CF-4F60-82CA-5F883B4646EA}" vid="{8A8CD0FA-1785-453F-834B-49E94EE14A41}"/>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1_Basis">
  <a:themeElements>
    <a:clrScheme name="DfE 2207">
      <a:dk1>
        <a:srgbClr val="000000"/>
      </a:dk1>
      <a:lt1>
        <a:srgbClr val="FFFFFF"/>
      </a:lt1>
      <a:dk2>
        <a:srgbClr val="000000"/>
      </a:dk2>
      <a:lt2>
        <a:srgbClr val="FFFFFF"/>
      </a:lt2>
      <a:accent1>
        <a:srgbClr val="183860"/>
      </a:accent1>
      <a:accent2>
        <a:srgbClr val="EB5C5D"/>
      </a:accent2>
      <a:accent3>
        <a:srgbClr val="2BBAD9"/>
      </a:accent3>
      <a:accent4>
        <a:srgbClr val="A3D55F"/>
      </a:accent4>
      <a:accent5>
        <a:srgbClr val="DF7CB0"/>
      </a:accent5>
      <a:accent6>
        <a:srgbClr val="774B99"/>
      </a:accent6>
      <a:hlink>
        <a:srgbClr val="183860"/>
      </a:hlink>
      <a:folHlink>
        <a:srgbClr val="2BBAD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lnDef>
      <a:spPr>
        <a:ln>
          <a:solidFill>
            <a:schemeClr val="bg2">
              <a:lumMod val="90000"/>
            </a:schemeClr>
          </a:solidFill>
        </a:ln>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5" id="{42F5907A-DB5E-1449-8BA8-02EE90EB9691}" vid="{DB1541BF-47CA-864E-A4FC-EC777E8FDBA5}"/>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2_Basis">
  <a:themeElements>
    <a:clrScheme name="DfE 2207">
      <a:dk1>
        <a:srgbClr val="000000"/>
      </a:dk1>
      <a:lt1>
        <a:srgbClr val="FFFFFF"/>
      </a:lt1>
      <a:dk2>
        <a:srgbClr val="000000"/>
      </a:dk2>
      <a:lt2>
        <a:srgbClr val="FFFFFF"/>
      </a:lt2>
      <a:accent1>
        <a:srgbClr val="183860"/>
      </a:accent1>
      <a:accent2>
        <a:srgbClr val="EB5C5D"/>
      </a:accent2>
      <a:accent3>
        <a:srgbClr val="2BBAD9"/>
      </a:accent3>
      <a:accent4>
        <a:srgbClr val="A3D55F"/>
      </a:accent4>
      <a:accent5>
        <a:srgbClr val="DF7CB0"/>
      </a:accent5>
      <a:accent6>
        <a:srgbClr val="774B99"/>
      </a:accent6>
      <a:hlink>
        <a:srgbClr val="183860"/>
      </a:hlink>
      <a:folHlink>
        <a:srgbClr val="2BBAD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6.7269_DfE_Presentation_Ppt_PC_Widescreen_FINAL_040821.potx" id="{0031B1B9-FF40-433D-B69E-B18C31EEDA18}" vid="{C3DC1024-2339-498F-BDC1-C9C4F23854C5}"/>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62EB3B95483374DA79B80E8AB78D731" ma:contentTypeVersion="36" ma:contentTypeDescription="Create a new document." ma:contentTypeScope="" ma:versionID="2a817239afcfdedcc090d11c9bf500f9">
  <xsd:schema xmlns:xsd="http://www.w3.org/2001/XMLSchema" xmlns:xs="http://www.w3.org/2001/XMLSchema" xmlns:p="http://schemas.microsoft.com/office/2006/metadata/properties" xmlns:ns2="ea687a02-483e-436b-a7fb-a882d6627bed" xmlns:ns3="0603111c-53c3-4fa4-9fc9-571bae8c77d8" targetNamespace="http://schemas.microsoft.com/office/2006/metadata/properties" ma:root="true" ma:fieldsID="9f740dd6e65ecc46008d0b1dcdd489f0" ns2:_="" ns3:_="">
    <xsd:import namespace="ea687a02-483e-436b-a7fb-a882d6627bed"/>
    <xsd:import namespace="0603111c-53c3-4fa4-9fc9-571bae8c77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Status" minOccurs="0"/>
                <xsd:element ref="ns2:_Flow_SignoffStatus" minOccurs="0"/>
                <xsd:element ref="ns2:MediaServiceBillingMetadata" minOccurs="0"/>
                <xsd:element ref="ns2:Colour_x0020_Code_x0020_Categories" minOccurs="0"/>
                <xsd:element ref="ns2:Year" minOccurs="0"/>
                <xsd:element ref="ns2:Yearrecorded" minOccurs="0"/>
                <xsd:element ref="ns2:Topicsfeatured" minOccurs="0"/>
                <xsd:element ref="ns2:Topicsreferenced" minOccurs="0"/>
                <xsd:element ref="ns2:LocationofKC" minOccurs="0"/>
                <xsd:element ref="ns2:Howmanychildren_x003f_" minOccurs="0"/>
                <xsd:element ref="ns2:CYPages" minOccurs="0"/>
                <xsd:element ref="ns2:RelationshiptoKCCYP" minOccurs="0"/>
                <xsd:element ref="ns2:Alphabet" minOccurs="0"/>
                <xsd:element ref="ns2:Category" minOccurs="0"/>
                <xsd:element ref="ns2:Incl_x002e_subjectimag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687a02-483e-436b-a7fb-a882d6627b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a686f78-fedb-42a3-a6dc-ce4ea9408de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Status" ma:index="25" nillable="true" ma:displayName="Status" ma:default="Drafts/Work in progress" ma:format="Dropdown" ma:internalName="Status">
      <xsd:simpleType>
        <xsd:union memberTypes="dms:Text">
          <xsd:simpleType>
            <xsd:restriction base="dms:Choice">
              <xsd:enumeration value="Drafts/Work in progress"/>
              <xsd:enumeration value="Ongoing"/>
              <xsd:enumeration value="Completed"/>
            </xsd:restriction>
          </xsd:simpleType>
        </xsd:union>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element name="Colour_x0020_Code_x0020_Categories" ma:index="28" nillable="true" ma:displayName="Colour Code Categories" ma:default="Green - Current funder" ma:description="Colour Code Categories" ma:format="RadioButtons" ma:internalName="Colour_x0020_Code_x0020_Categories">
      <xsd:simpleType>
        <xsd:restriction base="dms:Choice">
          <xsd:enumeration value="Green - Current funder"/>
          <xsd:enumeration value="Orange - Previous funder"/>
          <xsd:enumeration value="Purple - Never funded"/>
          <xsd:enumeration value="Red - Closed"/>
          <xsd:enumeration value="Blue - Over income threshold"/>
        </xsd:restriction>
      </xsd:simpleType>
    </xsd:element>
    <xsd:element name="Year" ma:index="29" nillable="true" ma:displayName="Year supplied to FR" ma:description="Which year the document was supplied to FR team (not the individual case study!)" ma:format="Dropdown" ma:internalName="Year">
      <xsd:simpleType>
        <xsd:restriction base="dms:Choice">
          <xsd:enumeration value="Pre 2023"/>
          <xsd:enumeration value="2023"/>
          <xsd:enumeration value="2024"/>
          <xsd:enumeration value="2025"/>
          <xsd:enumeration value="2026"/>
        </xsd:restriction>
      </xsd:simpleType>
    </xsd:element>
    <xsd:element name="Yearrecorded" ma:index="30" nillable="true" ma:displayName="Year recorded/happened" ma:description="The year in which the case study was recorded or happened" ma:format="Dropdown" ma:internalName="Yearrecorded">
      <xsd:simpleType>
        <xsd:restriction base="dms:Choice">
          <xsd:enumeration value="Pre 2023"/>
          <xsd:enumeration value="2023"/>
          <xsd:enumeration value="2024"/>
          <xsd:enumeration value="2025"/>
          <xsd:enumeration value="2026"/>
          <xsd:enumeration value="Unknown"/>
        </xsd:restriction>
      </xsd:simpleType>
    </xsd:element>
    <xsd:element name="Topicsfeatured" ma:index="31" nillable="true" ma:displayName="Kinship Services" ma:description="Which areas of Kinships work are referenced in the case study" ma:format="Dropdown" ma:internalName="Topicsfeatured">
      <xsd:complexType>
        <xsd:complexContent>
          <xsd:extension base="dms:MultiChoice">
            <xsd:sequence>
              <xsd:element name="Value" maxOccurs="unbounded" minOccurs="0" nillable="true">
                <xsd:simpleType>
                  <xsd:restriction base="dms:Choice">
                    <xsd:enumeration value="Advice"/>
                    <xsd:enumeration value="Peer Support"/>
                    <xsd:enumeration value="Someone Like Me"/>
                    <xsd:enumeration value="Campaigning"/>
                    <xsd:enumeration value="Grants Officer"/>
                    <xsd:enumeration value="Family Worker"/>
                    <xsd:enumeration value="Training &amp; Workshops"/>
                    <xsd:enumeration value="Research / Co-development"/>
                  </xsd:restriction>
                </xsd:simpleType>
              </xsd:element>
            </xsd:sequence>
          </xsd:extension>
        </xsd:complexContent>
      </xsd:complexType>
    </xsd:element>
    <xsd:element name="Topicsreferenced" ma:index="32" nillable="true" ma:displayName="Topics referenced" ma:description="Which topics and challenges are mentioned in the case study" ma:format="Dropdown" ma:internalName="Topicsreferenced">
      <xsd:complexType>
        <xsd:complexContent>
          <xsd:extension base="dms:MultiChoice">
            <xsd:sequence>
              <xsd:element name="Value" maxOccurs="unbounded" minOccurs="0" nillable="true">
                <xsd:simpleType>
                  <xsd:restriction base="dms:Choice">
                    <xsd:enumeration value="Financial"/>
                    <xsd:enumeration value="Legal"/>
                    <xsd:enumeration value="Physical health"/>
                    <xsd:enumeration value="Mental health"/>
                    <xsd:enumeration value="Isolation / loneliness"/>
                    <xsd:enumeration value="Living arrangements"/>
                    <xsd:enumeration value="Contact with parents"/>
                    <xsd:enumeration value="Abuse / neglect"/>
                    <xsd:enumeration value="CYP behaviour"/>
                    <xsd:enumeration value="SEND"/>
                    <xsd:enumeration value="School"/>
                    <xsd:enumeration value="Employment"/>
                    <xsd:enumeration value="Local Authority"/>
                    <xsd:enumeration value="Police / Prison"/>
                    <xsd:enumeration value="Bereavement"/>
                    <xsd:enumeration value="Minority groups (incl. LGBTQ+)"/>
                  </xsd:restriction>
                </xsd:simpleType>
              </xsd:element>
            </xsd:sequence>
          </xsd:extension>
        </xsd:complexContent>
      </xsd:complexType>
    </xsd:element>
    <xsd:element name="LocationofKC" ma:index="33" nillable="true" ma:displayName="Location of KC" ma:description="Where does the featured KC live?" ma:format="Dropdown" ma:internalName="LocationofKC">
      <xsd:simpleType>
        <xsd:restriction base="dms:Choice">
          <xsd:enumeration value="NE England"/>
          <xsd:enumeration value="NW England"/>
          <xsd:enumeration value="Yorkshire &amp; Humber"/>
          <xsd:enumeration value="Wales"/>
          <xsd:enumeration value="W Midlands"/>
          <xsd:enumeration value="E Midlands"/>
          <xsd:enumeration value="E England"/>
          <xsd:enumeration value="London"/>
          <xsd:enumeration value="SW England"/>
          <xsd:enumeration value="SE England"/>
        </xsd:restriction>
      </xsd:simpleType>
    </xsd:element>
    <xsd:element name="Howmanychildren_x003f_" ma:index="34" nillable="true" ma:displayName="How many children?" ma:description="How many children is the KC raising (incl. biological if known)" ma:format="Dropdown" ma:internalName="Howmanychildren_x003f_">
      <xsd:simpleType>
        <xsd:restriction base="dms:Choice">
          <xsd:enumeration value="1"/>
          <xsd:enumeration value="2"/>
          <xsd:enumeration value="3 or more"/>
        </xsd:restriction>
      </xsd:simpleType>
    </xsd:element>
    <xsd:element name="CYPages" ma:index="35" nillable="true" ma:displayName="CYP ages" ma:description="How old is/are the kinship child/children?" ma:format="Dropdown" ma:internalName="CYPages">
      <xsd:simpleType>
        <xsd:restriction base="dms:Choice">
          <xsd:enumeration value="Under 2"/>
          <xsd:enumeration value="2-5"/>
          <xsd:enumeration value="5-10"/>
          <xsd:enumeration value="10-15"/>
          <xsd:enumeration value="16-18"/>
          <xsd:enumeration value="18+"/>
          <xsd:enumeration value="Multiple / Various"/>
        </xsd:restriction>
      </xsd:simpleType>
    </xsd:element>
    <xsd:element name="RelationshiptoKCCYP" ma:index="36" nillable="true" ma:displayName="KC relationship to CYP" ma:description="How is the KC related (or not) to the CYP they care for?" ma:format="Dropdown" ma:internalName="RelationshiptoKCCYP">
      <xsd:simpleType>
        <xsd:restriction base="dms:Choice">
          <xsd:enumeration value="Grandparent"/>
          <xsd:enumeration value="Aunt / Uncle"/>
          <xsd:enumeration value="Sibling"/>
          <xsd:enumeration value="Not blood related"/>
        </xsd:restriction>
      </xsd:simpleType>
    </xsd:element>
    <xsd:element name="Alphabet" ma:index="37" nillable="true" ma:displayName="Alphabet" ma:description="A-E, F-J, K-O, P-T, U-Z, )-9" ma:format="Dropdown" ma:internalName="Alphabet">
      <xsd:simpleType>
        <xsd:restriction base="dms:Choice">
          <xsd:enumeration value="A-E"/>
          <xsd:enumeration value="F-J"/>
          <xsd:enumeration value="K-O"/>
          <xsd:enumeration value="P-T"/>
          <xsd:enumeration value="U-Z"/>
          <xsd:enumeration value="0-9"/>
        </xsd:restriction>
      </xsd:simpleType>
    </xsd:element>
    <xsd:element name="Category" ma:index="38" nillable="true" ma:displayName="Category" ma:description="History, Status &amp; exclusions" ma:format="Dropdown" ma:internalName="Category">
      <xsd:simpleType>
        <xsd:restriction base="dms:Choice">
          <xsd:enumeration value="Current funder"/>
          <xsd:enumeration value="Previous funder"/>
          <xsd:enumeration value="Never funded"/>
          <xsd:enumeration value="Closed / Winding down"/>
          <xsd:enumeration value="Kinship ineligible"/>
          <xsd:enumeration value="Misc"/>
        </xsd:restriction>
      </xsd:simpleType>
    </xsd:element>
    <xsd:element name="Incl_x002e_subjectimage" ma:index="39" nillable="true" ma:displayName="Incl. subject image" ma:description="Does this case study include an approved image of the subject?" ma:format="Dropdown" ma:internalName="Incl_x002e_subjectimage">
      <xsd:simpleType>
        <xsd:restriction base="dms:Choice">
          <xsd:enumeration value="Yes"/>
          <xsd:enumeration value="No"/>
        </xsd:restriction>
      </xsd:simpleType>
    </xsd:element>
  </xsd:schema>
  <xsd:schema xmlns:xsd="http://www.w3.org/2001/XMLSchema" xmlns:xs="http://www.w3.org/2001/XMLSchema" xmlns:dms="http://schemas.microsoft.com/office/2006/documentManagement/types" xmlns:pc="http://schemas.microsoft.com/office/infopath/2007/PartnerControls" targetNamespace="0603111c-53c3-4fa4-9fc9-571bae8c77d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20f1943-b53c-4c68-b36b-0f5e505f39e5}" ma:internalName="TaxCatchAll" ma:showField="CatchAllData" ma:web="0603111c-53c3-4fa4-9fc9-571bae8c77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ea687a02-483e-436b-a7fb-a882d6627bed">Drafts/Work in progress</Status>
    <lcf76f155ced4ddcb4097134ff3c332f xmlns="ea687a02-483e-436b-a7fb-a882d6627bed">
      <Terms xmlns="http://schemas.microsoft.com/office/infopath/2007/PartnerControls"/>
    </lcf76f155ced4ddcb4097134ff3c332f>
    <_Flow_SignoffStatus xmlns="ea687a02-483e-436b-a7fb-a882d6627bed" xsi:nil="true"/>
    <TaxCatchAll xmlns="0603111c-53c3-4fa4-9fc9-571bae8c77d8" xsi:nil="true"/>
    <Colour_x0020_Code_x0020_Categories xmlns="ea687a02-483e-436b-a7fb-a882d6627bed">Green - Current funder</Colour_x0020_Code_x0020_Categories>
    <CYPages xmlns="ea687a02-483e-436b-a7fb-a882d6627bed" xsi:nil="true"/>
    <Yearrecorded xmlns="ea687a02-483e-436b-a7fb-a882d6627bed" xsi:nil="true"/>
    <Topicsfeatured xmlns="ea687a02-483e-436b-a7fb-a882d6627bed" xsi:nil="true"/>
    <Howmanychildren_x003f_ xmlns="ea687a02-483e-436b-a7fb-a882d6627bed" xsi:nil="true"/>
    <RelationshiptoKCCYP xmlns="ea687a02-483e-436b-a7fb-a882d6627bed" xsi:nil="true"/>
    <Topicsreferenced xmlns="ea687a02-483e-436b-a7fb-a882d6627bed" xsi:nil="true"/>
    <Year xmlns="ea687a02-483e-436b-a7fb-a882d6627bed" xsi:nil="true"/>
    <LocationofKC xmlns="ea687a02-483e-436b-a7fb-a882d6627bed" xsi:nil="true"/>
    <Category xmlns="ea687a02-483e-436b-a7fb-a882d6627bed" xsi:nil="true"/>
    <Incl_x002e_subjectimage xmlns="ea687a02-483e-436b-a7fb-a882d6627bed" xsi:nil="true"/>
    <Alphabet xmlns="ea687a02-483e-436b-a7fb-a882d6627be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9BB622-E830-44F9-A028-F62C605E3615}">
  <ds:schemaRefs>
    <ds:schemaRef ds:uri="0603111c-53c3-4fa4-9fc9-571bae8c77d8"/>
    <ds:schemaRef ds:uri="ea687a02-483e-436b-a7fb-a882d6627be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4DD976D-9920-42ED-B227-2E4B440EF667}">
  <ds:schemaRefs>
    <ds:schemaRef ds:uri="0603111c-53c3-4fa4-9fc9-571bae8c77d8"/>
    <ds:schemaRef ds:uri="ea687a02-483e-436b-a7fb-a882d6627be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8676654-4FE4-42A0-BFE6-0625779AB2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45</Slides>
  <Notes>16</Notes>
  <HiddenSlides>0</HiddenSlides>
  <ScaleCrop>false</ScaleCrop>
  <HeadingPairs>
    <vt:vector size="4" baseType="variant">
      <vt:variant>
        <vt:lpstr>Theme</vt:lpstr>
      </vt:variant>
      <vt:variant>
        <vt:i4>8</vt:i4>
      </vt:variant>
      <vt:variant>
        <vt:lpstr>Slide Titles</vt:lpstr>
      </vt:variant>
      <vt:variant>
        <vt:i4>45</vt:i4>
      </vt:variant>
    </vt:vector>
  </HeadingPairs>
  <TitlesOfParts>
    <vt:vector size="53" baseType="lpstr">
      <vt:lpstr>Office Theme</vt:lpstr>
      <vt:lpstr>Basis</vt:lpstr>
      <vt:lpstr>2_Office Theme</vt:lpstr>
      <vt:lpstr>3_Office Theme</vt:lpstr>
      <vt:lpstr>1_Office Theme</vt:lpstr>
      <vt:lpstr>1_Basis</vt:lpstr>
      <vt:lpstr>4_Office Theme</vt:lpstr>
      <vt:lpstr>2_Basis</vt:lpstr>
      <vt:lpstr>  </vt:lpstr>
      <vt:lpstr>Welcome from the conference chairs  Dr Beverley Barnett-Jones, Trustee of Kinship and Nurture Futures Co-Founder  Tim Fisher, Practice Lead, Kinship </vt:lpstr>
      <vt:lpstr>North East Lincolnshire Kinship Zone  Ann-Marie Matson, Director of Children’s Services, North East Lincolnshire Council    Lisa February, kinship carer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Kinship Care Building the kinship care system that families need: where are we now and what's next for policy and practice</vt:lpstr>
      <vt:lpstr>A personal journey</vt:lpstr>
      <vt:lpstr>Our ambition - frameworks that are part of an agile, unified system of inspection and regulation   </vt:lpstr>
      <vt:lpstr>ILACS evaluation areas</vt:lpstr>
      <vt:lpstr>Law Commission and observations</vt:lpstr>
      <vt:lpstr>  Break  </vt:lpstr>
      <vt:lpstr>Kinship in government: progress and prospects</vt:lpstr>
      <vt:lpstr>The government is implementing generational reform to children’s social care to rebalance the system away from crisis response towards earlier intervention</vt:lpstr>
      <vt:lpstr>We have three main objectives, to which each of our current activities are aligned:</vt:lpstr>
      <vt:lpstr>Despite significant progress, we know from our engagement with the sector that there are still challenges and opportunities to go further in our support of kinship families </vt:lpstr>
      <vt:lpstr>Well-supported kinship care: learning from kinship navigator programmes in the USA  Dr Lucy Peake, CEO July 2026</vt:lpstr>
      <vt:lpstr>Kinship Navigators – learning from USA</vt:lpstr>
      <vt:lpstr>What is a Kinship Navigator programme?</vt:lpstr>
      <vt:lpstr>PowerPoint Presentation</vt:lpstr>
      <vt:lpstr>PowerPoint Presentation</vt:lpstr>
      <vt:lpstr>PowerPoint Presentation</vt:lpstr>
      <vt:lpstr>Kinship Navigators – the opportunity</vt:lpstr>
      <vt:lpstr>Kinship Care Practice Guide (Foundations)  </vt:lpstr>
      <vt:lpstr>Kinship navigator programmes in the UK </vt:lpstr>
      <vt:lpstr>Building evidence in the UK</vt:lpstr>
      <vt:lpstr>Innovating whole family support </vt:lpstr>
      <vt:lpstr>  Reflections on the morning  Dr Beverley Barnett-Jones, Trustee of Kinship and Nurture Futures Co-Founder  Tim Fisher, Practice Lead, Kinship   </vt:lpstr>
      <vt:lpstr>  Lunch   </vt:lpstr>
      <vt:lpstr>Kinship Care Week</vt:lpstr>
      <vt:lpstr>About Kinship Care Week</vt:lpstr>
      <vt:lpstr>What you can do</vt:lpstr>
      <vt:lpstr>What you can do</vt:lpstr>
      <vt:lpstr>What you can do</vt:lpstr>
      <vt:lpstr>  Workshops    </vt:lpstr>
      <vt:lpstr>  Feedback from workshops    </vt:lpstr>
      <vt:lpstr>  Closing remarks   Dr Lucy Peake, CEO, Kinship    </vt:lpstr>
      <vt:lpstr>Kinship 2026 Knowledge Exchange: Building the kinship care system that families need: Where are we now and what's next for policy and practice?  LinkedIn: @kinship-charity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Gillian Scott</dc:creator>
  <cp:revision>19</cp:revision>
  <dcterms:created xsi:type="dcterms:W3CDTF">2024-09-05T14:00:28Z</dcterms:created>
  <dcterms:modified xsi:type="dcterms:W3CDTF">2026-07-22T17:00:01Z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0x010100062EB3B95483374DA79B80E8AB78D731</vt:lpwstr>
  </property>
  <property fmtid="{D5CDD505-2E9C-101B-9397-08002B2CF9AE}" pid="3" name="MediaServiceImageTags">
    <vt:lpwstr/>
  </property>
  <property fmtid="{D5CDD505-2E9C-101B-9397-08002B2CF9AE}" pid="4" name="MSIP_Label_e79206f5-52bd-47df-9bf0-d36fd053d8b9_Enabled">
    <vt:lpwstr>true</vt:lpwstr>
  </property>
  <property fmtid="{D5CDD505-2E9C-101B-9397-08002B2CF9AE}" pid="5" name="MSIP_Label_e79206f5-52bd-47df-9bf0-d36fd053d8b9_SetDate">
    <vt:lpwstr>2026-07-13T10:48:08Z</vt:lpwstr>
  </property>
  <property fmtid="{D5CDD505-2E9C-101B-9397-08002B2CF9AE}" pid="6" name="MSIP_Label_e79206f5-52bd-47df-9bf0-d36fd053d8b9_Method">
    <vt:lpwstr>Standard</vt:lpwstr>
  </property>
  <property fmtid="{D5CDD505-2E9C-101B-9397-08002B2CF9AE}" pid="7" name="MSIP_Label_e79206f5-52bd-47df-9bf0-d36fd053d8b9_Name">
    <vt:lpwstr>defa4170-0d19-0005-0004-bc88714345d2</vt:lpwstr>
  </property>
  <property fmtid="{D5CDD505-2E9C-101B-9397-08002B2CF9AE}" pid="8" name="MSIP_Label_e79206f5-52bd-47df-9bf0-d36fd053d8b9_SiteId">
    <vt:lpwstr>0bf0f9d7-46bf-4e5d-acd0-1599979a633d</vt:lpwstr>
  </property>
  <property fmtid="{D5CDD505-2E9C-101B-9397-08002B2CF9AE}" pid="9" name="MSIP_Label_e79206f5-52bd-47df-9bf0-d36fd053d8b9_ActionId">
    <vt:lpwstr>e76193e1-87c6-4a8f-9100-2fbcedf8942d</vt:lpwstr>
  </property>
  <property fmtid="{D5CDD505-2E9C-101B-9397-08002B2CF9AE}" pid="10" name="MSIP_Label_e79206f5-52bd-47df-9bf0-d36fd053d8b9_ContentBits">
    <vt:lpwstr>0</vt:lpwstr>
  </property>
  <property fmtid="{D5CDD505-2E9C-101B-9397-08002B2CF9AE}" pid="11" name="MSIP_Label_e79206f5-52bd-47df-9bf0-d36fd053d8b9_Tag">
    <vt:lpwstr>10, 3, 0, 2</vt:lpwstr>
  </property>
</Properties>
</file>