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60" r:id="rId5"/>
    <p:sldId id="280" r:id="rId6"/>
    <p:sldId id="277" r:id="rId7"/>
    <p:sldId id="274" r:id="rId8"/>
    <p:sldId id="300" r:id="rId9"/>
    <p:sldId id="313" r:id="rId10"/>
    <p:sldId id="298" r:id="rId11"/>
    <p:sldId id="266" r:id="rId12"/>
    <p:sldId id="333" r:id="rId13"/>
    <p:sldId id="314" r:id="rId14"/>
    <p:sldId id="302" r:id="rId15"/>
    <p:sldId id="315" r:id="rId16"/>
    <p:sldId id="316" r:id="rId17"/>
    <p:sldId id="317" r:id="rId18"/>
    <p:sldId id="318" r:id="rId19"/>
    <p:sldId id="319" r:id="rId20"/>
    <p:sldId id="320" r:id="rId21"/>
    <p:sldId id="321" r:id="rId22"/>
    <p:sldId id="334" r:id="rId23"/>
    <p:sldId id="322" r:id="rId24"/>
    <p:sldId id="323" r:id="rId25"/>
    <p:sldId id="324" r:id="rId26"/>
    <p:sldId id="325" r:id="rId27"/>
    <p:sldId id="326" r:id="rId28"/>
    <p:sldId id="328" r:id="rId29"/>
    <p:sldId id="329" r:id="rId30"/>
    <p:sldId id="330" r:id="rId31"/>
    <p:sldId id="332" r:id="rId32"/>
    <p:sldId id="312" r:id="rId33"/>
    <p:sldId id="281" r:id="rId34"/>
    <p:sldId id="308" r:id="rId35"/>
    <p:sldId id="335" r:id="rId36"/>
    <p:sldId id="310" r:id="rId37"/>
    <p:sldId id="309" r:id="rId38"/>
    <p:sldId id="276"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445778-4CF6-6841-8F82-BDCFC7128EFB}" name="Louis Collenette" initials="LC" userId="S::louis.collenette@kinship.org.uk::0d3c6245-73b5-4a97-bb37-36bff543803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C8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4942D-5B28-BFE4-CE86-9B715C1B240D}" v="12" dt="2025-06-23T11:09:27.3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35" autoAdjust="0"/>
    <p:restoredTop sz="94694"/>
  </p:normalViewPr>
  <p:slideViewPr>
    <p:cSldViewPr snapToGrid="0">
      <p:cViewPr varScale="1">
        <p:scale>
          <a:sx n="105" d="100"/>
          <a:sy n="105" d="100"/>
        </p:scale>
        <p:origin x="978" y="9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en Boothman" userId="9ee540b7-dd8c-40d1-b202-32b30a5914d1" providerId="ADAL" clId="{E397F141-F022-4A46-AD5C-243C92B9F8E6}"/>
    <pc:docChg chg="delSld">
      <pc:chgData name="Lauren Boothman" userId="9ee540b7-dd8c-40d1-b202-32b30a5914d1" providerId="ADAL" clId="{E397F141-F022-4A46-AD5C-243C92B9F8E6}" dt="2025-04-23T09:22:06.668" v="0" actId="2696"/>
      <pc:docMkLst>
        <pc:docMk/>
      </pc:docMkLst>
      <pc:sldChg chg="del">
        <pc:chgData name="Lauren Boothman" userId="9ee540b7-dd8c-40d1-b202-32b30a5914d1" providerId="ADAL" clId="{E397F141-F022-4A46-AD5C-243C92B9F8E6}" dt="2025-04-23T09:22:06.668" v="0" actId="2696"/>
        <pc:sldMkLst>
          <pc:docMk/>
          <pc:sldMk cId="322915481" sldId="333"/>
        </pc:sldMkLst>
      </pc:sldChg>
    </pc:docChg>
  </pc:docChgLst>
  <pc:docChgLst>
    <pc:chgData name="Louis Collenette" userId="S::louis.collenette@kinship.org.uk::0d3c6245-73b5-4a97-bb37-36bff5438037" providerId="AD" clId="Web-{0BD4942D-5B28-BFE4-CE86-9B715C1B240D}"/>
    <pc:docChg chg="modSld sldOrd">
      <pc:chgData name="Louis Collenette" userId="S::louis.collenette@kinship.org.uk::0d3c6245-73b5-4a97-bb37-36bff5438037" providerId="AD" clId="Web-{0BD4942D-5B28-BFE4-CE86-9B715C1B240D}" dt="2025-06-23T11:09:27.335" v="11" actId="14100"/>
      <pc:docMkLst>
        <pc:docMk/>
      </pc:docMkLst>
      <pc:sldChg chg="addSp delSp modSp addAnim">
        <pc:chgData name="Louis Collenette" userId="S::louis.collenette@kinship.org.uk::0d3c6245-73b5-4a97-bb37-36bff5438037" providerId="AD" clId="Web-{0BD4942D-5B28-BFE4-CE86-9B715C1B240D}" dt="2025-06-23T11:09:27.335" v="11" actId="14100"/>
        <pc:sldMkLst>
          <pc:docMk/>
          <pc:sldMk cId="3843680446" sldId="322"/>
        </pc:sldMkLst>
        <pc:spChg chg="mod">
          <ac:chgData name="Louis Collenette" userId="S::louis.collenette@kinship.org.uk::0d3c6245-73b5-4a97-bb37-36bff5438037" providerId="AD" clId="Web-{0BD4942D-5B28-BFE4-CE86-9B715C1B240D}" dt="2025-06-23T11:09:24.351" v="10" actId="14100"/>
          <ac:spMkLst>
            <pc:docMk/>
            <pc:sldMk cId="3843680446" sldId="322"/>
            <ac:spMk id="2" creationId="{0CCAE712-C9FB-BF5B-8C28-3FA1326ABBFF}"/>
          </ac:spMkLst>
        </pc:spChg>
        <pc:spChg chg="add mod">
          <ac:chgData name="Louis Collenette" userId="S::louis.collenette@kinship.org.uk::0d3c6245-73b5-4a97-bb37-36bff5438037" providerId="AD" clId="Web-{0BD4942D-5B28-BFE4-CE86-9B715C1B240D}" dt="2025-06-23T11:09:27.335" v="11" actId="14100"/>
          <ac:spMkLst>
            <pc:docMk/>
            <pc:sldMk cId="3843680446" sldId="322"/>
            <ac:spMk id="8" creationId="{257BC815-066D-2151-A1FB-A12E114562D2}"/>
          </ac:spMkLst>
        </pc:spChg>
        <pc:graphicFrameChg chg="add del mod">
          <ac:chgData name="Louis Collenette" userId="S::louis.collenette@kinship.org.uk::0d3c6245-73b5-4a97-bb37-36bff5438037" providerId="AD" clId="Web-{0BD4942D-5B28-BFE4-CE86-9B715C1B240D}" dt="2025-06-23T11:08:54.693" v="5"/>
          <ac:graphicFrameMkLst>
            <pc:docMk/>
            <pc:sldMk cId="3843680446" sldId="322"/>
            <ac:graphicFrameMk id="5" creationId="{4E4EAA74-5CE0-FF66-BA5F-02927240C248}"/>
          </ac:graphicFrameMkLst>
        </pc:graphicFrameChg>
        <pc:picChg chg="add del mod">
          <ac:chgData name="Louis Collenette" userId="S::louis.collenette@kinship.org.uk::0d3c6245-73b5-4a97-bb37-36bff5438037" providerId="AD" clId="Web-{0BD4942D-5B28-BFE4-CE86-9B715C1B240D}" dt="2025-06-23T11:08:54.693" v="4"/>
          <ac:picMkLst>
            <pc:docMk/>
            <pc:sldMk cId="3843680446" sldId="322"/>
            <ac:picMk id="6" creationId="{DBD0A8B0-68E2-9E6A-0822-C234CD67160F}"/>
          </ac:picMkLst>
        </pc:picChg>
      </pc:sldChg>
      <pc:sldChg chg="ord">
        <pc:chgData name="Louis Collenette" userId="S::louis.collenette@kinship.org.uk::0d3c6245-73b5-4a97-bb37-36bff5438037" providerId="AD" clId="Web-{0BD4942D-5B28-BFE4-CE86-9B715C1B240D}" dt="2025-06-23T11:07:31.034" v="0"/>
        <pc:sldMkLst>
          <pc:docMk/>
          <pc:sldMk cId="101401346" sldId="334"/>
        </pc:sldMkLst>
      </pc:sldChg>
    </pc:docChg>
  </pc:docChgLst>
  <pc:docChgLst>
    <pc:chgData name="Louis Collenette" userId="S::louis.collenette@kinship.org.uk::0d3c6245-73b5-4a97-bb37-36bff5438037" providerId="AD" clId="Web-{E236E84B-B486-58CC-D8FF-38414E2F11AC}"/>
    <pc:docChg chg="addSld delSld modSld sldOrd">
      <pc:chgData name="Louis Collenette" userId="S::louis.collenette@kinship.org.uk::0d3c6245-73b5-4a97-bb37-36bff5438037" providerId="AD" clId="Web-{E236E84B-B486-58CC-D8FF-38414E2F11AC}" dt="2025-05-19T16:00:17.741" v="527"/>
      <pc:docMkLst>
        <pc:docMk/>
      </pc:docMkLst>
      <pc:sldChg chg="add del">
        <pc:chgData name="Louis Collenette" userId="S::louis.collenette@kinship.org.uk::0d3c6245-73b5-4a97-bb37-36bff5438037" providerId="AD" clId="Web-{E236E84B-B486-58CC-D8FF-38414E2F11AC}" dt="2025-05-19T16:00:17.741" v="527"/>
        <pc:sldMkLst>
          <pc:docMk/>
          <pc:sldMk cId="3496461212" sldId="281"/>
        </pc:sldMkLst>
      </pc:sldChg>
      <pc:sldChg chg="delSp del">
        <pc:chgData name="Louis Collenette" userId="S::louis.collenette@kinship.org.uk::0d3c6245-73b5-4a97-bb37-36bff5438037" providerId="AD" clId="Web-{E236E84B-B486-58CC-D8FF-38414E2F11AC}" dt="2025-05-19T15:22:11.863" v="115"/>
        <pc:sldMkLst>
          <pc:docMk/>
          <pc:sldMk cId="3949953855" sldId="283"/>
        </pc:sldMkLst>
        <pc:picChg chg="del">
          <ac:chgData name="Louis Collenette" userId="S::louis.collenette@kinship.org.uk::0d3c6245-73b5-4a97-bb37-36bff5438037" providerId="AD" clId="Web-{E236E84B-B486-58CC-D8FF-38414E2F11AC}" dt="2025-05-19T15:18:48.373" v="9"/>
          <ac:picMkLst>
            <pc:docMk/>
            <pc:sldMk cId="3949953855" sldId="283"/>
            <ac:picMk id="4098" creationId="{D4A95D27-D4D8-1E83-0F6E-4CEA9AB5E9FB}"/>
          </ac:picMkLst>
        </pc:picChg>
      </pc:sldChg>
      <pc:sldChg chg="delSp modSp">
        <pc:chgData name="Louis Collenette" userId="S::louis.collenette@kinship.org.uk::0d3c6245-73b5-4a97-bb37-36bff5438037" providerId="AD" clId="Web-{E236E84B-B486-58CC-D8FF-38414E2F11AC}" dt="2025-05-19T15:17:53.934" v="1" actId="14100"/>
        <pc:sldMkLst>
          <pc:docMk/>
          <pc:sldMk cId="2674070193" sldId="300"/>
        </pc:sldMkLst>
        <pc:spChg chg="mod">
          <ac:chgData name="Louis Collenette" userId="S::louis.collenette@kinship.org.uk::0d3c6245-73b5-4a97-bb37-36bff5438037" providerId="AD" clId="Web-{E236E84B-B486-58CC-D8FF-38414E2F11AC}" dt="2025-05-19T15:17:53.934" v="1" actId="14100"/>
          <ac:spMkLst>
            <pc:docMk/>
            <pc:sldMk cId="2674070193" sldId="300"/>
            <ac:spMk id="2" creationId="{8BF1AF6D-48E3-B88D-584F-9A7137EA71DC}"/>
          </ac:spMkLst>
        </pc:spChg>
        <pc:picChg chg="del">
          <ac:chgData name="Louis Collenette" userId="S::louis.collenette@kinship.org.uk::0d3c6245-73b5-4a97-bb37-36bff5438037" providerId="AD" clId="Web-{E236E84B-B486-58CC-D8FF-38414E2F11AC}" dt="2025-05-19T15:17:49.934" v="0"/>
          <ac:picMkLst>
            <pc:docMk/>
            <pc:sldMk cId="2674070193" sldId="300"/>
            <ac:picMk id="2050" creationId="{C8DC6791-F86A-9CE5-5F08-6C807D47C333}"/>
          </ac:picMkLst>
        </pc:picChg>
      </pc:sldChg>
      <pc:sldChg chg="del">
        <pc:chgData name="Louis Collenette" userId="S::louis.collenette@kinship.org.uk::0d3c6245-73b5-4a97-bb37-36bff5438037" providerId="AD" clId="Web-{E236E84B-B486-58CC-D8FF-38414E2F11AC}" dt="2025-05-19T15:51:25.492" v="522"/>
        <pc:sldMkLst>
          <pc:docMk/>
          <pc:sldMk cId="1825486884" sldId="311"/>
        </pc:sldMkLst>
      </pc:sldChg>
      <pc:sldChg chg="add del">
        <pc:chgData name="Louis Collenette" userId="S::louis.collenette@kinship.org.uk::0d3c6245-73b5-4a97-bb37-36bff5438037" providerId="AD" clId="Web-{E236E84B-B486-58CC-D8FF-38414E2F11AC}" dt="2025-05-19T16:00:09.975" v="526"/>
        <pc:sldMkLst>
          <pc:docMk/>
          <pc:sldMk cId="486137709" sldId="312"/>
        </pc:sldMkLst>
      </pc:sldChg>
      <pc:sldChg chg="delSp modSp">
        <pc:chgData name="Louis Collenette" userId="S::louis.collenette@kinship.org.uk::0d3c6245-73b5-4a97-bb37-36bff5438037" providerId="AD" clId="Web-{E236E84B-B486-58CC-D8FF-38414E2F11AC}" dt="2025-05-19T15:18:27.950" v="8" actId="20577"/>
        <pc:sldMkLst>
          <pc:docMk/>
          <pc:sldMk cId="3695620285" sldId="313"/>
        </pc:sldMkLst>
        <pc:spChg chg="mod">
          <ac:chgData name="Louis Collenette" userId="S::louis.collenette@kinship.org.uk::0d3c6245-73b5-4a97-bb37-36bff5438037" providerId="AD" clId="Web-{E236E84B-B486-58CC-D8FF-38414E2F11AC}" dt="2025-05-19T15:18:27.950" v="8" actId="20577"/>
          <ac:spMkLst>
            <pc:docMk/>
            <pc:sldMk cId="3695620285" sldId="313"/>
            <ac:spMk id="2" creationId="{F3366E6E-3610-65B0-9876-F74C2AC3EC80}"/>
          </ac:spMkLst>
        </pc:spChg>
        <pc:picChg chg="del">
          <ac:chgData name="Louis Collenette" userId="S::louis.collenette@kinship.org.uk::0d3c6245-73b5-4a97-bb37-36bff5438037" providerId="AD" clId="Web-{E236E84B-B486-58CC-D8FF-38414E2F11AC}" dt="2025-05-19T15:18:04.184" v="2"/>
          <ac:picMkLst>
            <pc:docMk/>
            <pc:sldMk cId="3695620285" sldId="313"/>
            <ac:picMk id="3076" creationId="{CA08BB0A-0870-753B-A992-8A0393C16710}"/>
          </ac:picMkLst>
        </pc:picChg>
      </pc:sldChg>
      <pc:sldChg chg="modSp">
        <pc:chgData name="Louis Collenette" userId="S::louis.collenette@kinship.org.uk::0d3c6245-73b5-4a97-bb37-36bff5438037" providerId="AD" clId="Web-{E236E84B-B486-58CC-D8FF-38414E2F11AC}" dt="2025-05-19T15:24:03.757" v="127" actId="14100"/>
        <pc:sldMkLst>
          <pc:docMk/>
          <pc:sldMk cId="1958927926" sldId="319"/>
        </pc:sldMkLst>
        <pc:spChg chg="mod">
          <ac:chgData name="Louis Collenette" userId="S::louis.collenette@kinship.org.uk::0d3c6245-73b5-4a97-bb37-36bff5438037" providerId="AD" clId="Web-{E236E84B-B486-58CC-D8FF-38414E2F11AC}" dt="2025-05-19T15:24:03.757" v="127" actId="14100"/>
          <ac:spMkLst>
            <pc:docMk/>
            <pc:sldMk cId="1958927926" sldId="319"/>
            <ac:spMk id="3" creationId="{1C31B838-6920-CD28-8A37-AC33541BF4CE}"/>
          </ac:spMkLst>
        </pc:spChg>
      </pc:sldChg>
      <pc:sldChg chg="modSp">
        <pc:chgData name="Louis Collenette" userId="S::louis.collenette@kinship.org.uk::0d3c6245-73b5-4a97-bb37-36bff5438037" providerId="AD" clId="Web-{E236E84B-B486-58CC-D8FF-38414E2F11AC}" dt="2025-05-19T15:24:35.367" v="130" actId="20577"/>
        <pc:sldMkLst>
          <pc:docMk/>
          <pc:sldMk cId="4143711110" sldId="321"/>
        </pc:sldMkLst>
        <pc:spChg chg="mod">
          <ac:chgData name="Louis Collenette" userId="S::louis.collenette@kinship.org.uk::0d3c6245-73b5-4a97-bb37-36bff5438037" providerId="AD" clId="Web-{E236E84B-B486-58CC-D8FF-38414E2F11AC}" dt="2025-05-19T15:24:35.367" v="130" actId="20577"/>
          <ac:spMkLst>
            <pc:docMk/>
            <pc:sldMk cId="4143711110" sldId="321"/>
            <ac:spMk id="2" creationId="{C10CB633-0062-3855-B53A-FD0DB08EB4BB}"/>
          </ac:spMkLst>
        </pc:spChg>
      </pc:sldChg>
      <pc:sldChg chg="delSp">
        <pc:chgData name="Louis Collenette" userId="S::louis.collenette@kinship.org.uk::0d3c6245-73b5-4a97-bb37-36bff5438037" providerId="AD" clId="Web-{E236E84B-B486-58CC-D8FF-38414E2F11AC}" dt="2025-05-19T15:27:09.043" v="182"/>
        <pc:sldMkLst>
          <pc:docMk/>
          <pc:sldMk cId="3843680446" sldId="322"/>
        </pc:sldMkLst>
        <pc:picChg chg="del">
          <ac:chgData name="Louis Collenette" userId="S::louis.collenette@kinship.org.uk::0d3c6245-73b5-4a97-bb37-36bff5438037" providerId="AD" clId="Web-{E236E84B-B486-58CC-D8FF-38414E2F11AC}" dt="2025-05-19T15:27:09.043" v="182"/>
          <ac:picMkLst>
            <pc:docMk/>
            <pc:sldMk cId="3843680446" sldId="322"/>
            <ac:picMk id="11266" creationId="{39FB8236-8853-8269-C15F-F5EEC4DE92B0}"/>
          </ac:picMkLst>
        </pc:picChg>
      </pc:sldChg>
      <pc:sldChg chg="modSp">
        <pc:chgData name="Louis Collenette" userId="S::louis.collenette@kinship.org.uk::0d3c6245-73b5-4a97-bb37-36bff5438037" providerId="AD" clId="Web-{E236E84B-B486-58CC-D8FF-38414E2F11AC}" dt="2025-05-19T15:27:17.747" v="183" actId="20577"/>
        <pc:sldMkLst>
          <pc:docMk/>
          <pc:sldMk cId="2996942567" sldId="323"/>
        </pc:sldMkLst>
        <pc:spChg chg="mod">
          <ac:chgData name="Louis Collenette" userId="S::louis.collenette@kinship.org.uk::0d3c6245-73b5-4a97-bb37-36bff5438037" providerId="AD" clId="Web-{E236E84B-B486-58CC-D8FF-38414E2F11AC}" dt="2025-05-19T15:27:17.747" v="183" actId="20577"/>
          <ac:spMkLst>
            <pc:docMk/>
            <pc:sldMk cId="2996942567" sldId="323"/>
            <ac:spMk id="3" creationId="{9F3C024C-961D-EC4E-2D70-267829F289C5}"/>
          </ac:spMkLst>
        </pc:spChg>
      </pc:sldChg>
      <pc:sldChg chg="modSp">
        <pc:chgData name="Louis Collenette" userId="S::louis.collenette@kinship.org.uk::0d3c6245-73b5-4a97-bb37-36bff5438037" providerId="AD" clId="Web-{E236E84B-B486-58CC-D8FF-38414E2F11AC}" dt="2025-05-19T15:30:20.502" v="294" actId="20577"/>
        <pc:sldMkLst>
          <pc:docMk/>
          <pc:sldMk cId="3582631908" sldId="324"/>
        </pc:sldMkLst>
        <pc:spChg chg="mod">
          <ac:chgData name="Louis Collenette" userId="S::louis.collenette@kinship.org.uk::0d3c6245-73b5-4a97-bb37-36bff5438037" providerId="AD" clId="Web-{E236E84B-B486-58CC-D8FF-38414E2F11AC}" dt="2025-05-19T15:30:20.502" v="294" actId="20577"/>
          <ac:spMkLst>
            <pc:docMk/>
            <pc:sldMk cId="3582631908" sldId="324"/>
            <ac:spMk id="2" creationId="{E29FA005-D1AF-5A5A-F2A2-F20079C07C5F}"/>
          </ac:spMkLst>
        </pc:spChg>
        <pc:spChg chg="mod">
          <ac:chgData name="Louis Collenette" userId="S::louis.collenette@kinship.org.uk::0d3c6245-73b5-4a97-bb37-36bff5438037" providerId="AD" clId="Web-{E236E84B-B486-58CC-D8FF-38414E2F11AC}" dt="2025-05-19T15:27:45.576" v="186" actId="20577"/>
          <ac:spMkLst>
            <pc:docMk/>
            <pc:sldMk cId="3582631908" sldId="324"/>
            <ac:spMk id="3" creationId="{634993F2-B1A7-C70D-4EDD-0CEC12AABA8E}"/>
          </ac:spMkLst>
        </pc:spChg>
      </pc:sldChg>
      <pc:sldChg chg="modSp">
        <pc:chgData name="Louis Collenette" userId="S::louis.collenette@kinship.org.uk::0d3c6245-73b5-4a97-bb37-36bff5438037" providerId="AD" clId="Web-{E236E84B-B486-58CC-D8FF-38414E2F11AC}" dt="2025-05-19T15:32:28.365" v="402" actId="20577"/>
        <pc:sldMkLst>
          <pc:docMk/>
          <pc:sldMk cId="3289665982" sldId="325"/>
        </pc:sldMkLst>
        <pc:spChg chg="mod">
          <ac:chgData name="Louis Collenette" userId="S::louis.collenette@kinship.org.uk::0d3c6245-73b5-4a97-bb37-36bff5438037" providerId="AD" clId="Web-{E236E84B-B486-58CC-D8FF-38414E2F11AC}" dt="2025-05-19T15:32:28.365" v="402" actId="20577"/>
          <ac:spMkLst>
            <pc:docMk/>
            <pc:sldMk cId="3289665982" sldId="325"/>
            <ac:spMk id="2" creationId="{511A1B0B-9A8A-2DCC-9193-2EFE3CA1C77F}"/>
          </ac:spMkLst>
        </pc:spChg>
        <pc:spChg chg="mod">
          <ac:chgData name="Louis Collenette" userId="S::louis.collenette@kinship.org.uk::0d3c6245-73b5-4a97-bb37-36bff5438037" providerId="AD" clId="Web-{E236E84B-B486-58CC-D8FF-38414E2F11AC}" dt="2025-05-19T15:28:45.702" v="192" actId="20577"/>
          <ac:spMkLst>
            <pc:docMk/>
            <pc:sldMk cId="3289665982" sldId="325"/>
            <ac:spMk id="3" creationId="{B7274760-B7EE-7553-BF37-2C0C6F137530}"/>
          </ac:spMkLst>
        </pc:spChg>
      </pc:sldChg>
      <pc:sldChg chg="modSp">
        <pc:chgData name="Louis Collenette" userId="S::louis.collenette@kinship.org.uk::0d3c6245-73b5-4a97-bb37-36bff5438037" providerId="AD" clId="Web-{E236E84B-B486-58CC-D8FF-38414E2F11AC}" dt="2025-05-19T15:32:59.897" v="408" actId="20577"/>
        <pc:sldMkLst>
          <pc:docMk/>
          <pc:sldMk cId="3850871736" sldId="326"/>
        </pc:sldMkLst>
        <pc:spChg chg="mod">
          <ac:chgData name="Louis Collenette" userId="S::louis.collenette@kinship.org.uk::0d3c6245-73b5-4a97-bb37-36bff5438037" providerId="AD" clId="Web-{E236E84B-B486-58CC-D8FF-38414E2F11AC}" dt="2025-05-19T15:32:59.897" v="408" actId="20577"/>
          <ac:spMkLst>
            <pc:docMk/>
            <pc:sldMk cId="3850871736" sldId="326"/>
            <ac:spMk id="2" creationId="{81F8D1AE-1E6E-5575-F678-AD7B093F5DF6}"/>
          </ac:spMkLst>
        </pc:spChg>
        <pc:spChg chg="mod">
          <ac:chgData name="Louis Collenette" userId="S::louis.collenette@kinship.org.uk::0d3c6245-73b5-4a97-bb37-36bff5438037" providerId="AD" clId="Web-{E236E84B-B486-58CC-D8FF-38414E2F11AC}" dt="2025-05-19T15:32:42.506" v="405" actId="20577"/>
          <ac:spMkLst>
            <pc:docMk/>
            <pc:sldMk cId="3850871736" sldId="326"/>
            <ac:spMk id="3" creationId="{9B027546-616A-F3BE-434D-8607AFCB8873}"/>
          </ac:spMkLst>
        </pc:spChg>
      </pc:sldChg>
      <pc:sldChg chg="del">
        <pc:chgData name="Louis Collenette" userId="S::louis.collenette@kinship.org.uk::0d3c6245-73b5-4a97-bb37-36bff5438037" providerId="AD" clId="Web-{E236E84B-B486-58CC-D8FF-38414E2F11AC}" dt="2025-05-19T15:33:10.491" v="409"/>
        <pc:sldMkLst>
          <pc:docMk/>
          <pc:sldMk cId="1374546819" sldId="327"/>
        </pc:sldMkLst>
      </pc:sldChg>
      <pc:sldChg chg="addSp delSp modSp addAnim">
        <pc:chgData name="Louis Collenette" userId="S::louis.collenette@kinship.org.uk::0d3c6245-73b5-4a97-bb37-36bff5438037" providerId="AD" clId="Web-{E236E84B-B486-58CC-D8FF-38414E2F11AC}" dt="2025-05-19T15:35:39.136" v="505" actId="20577"/>
        <pc:sldMkLst>
          <pc:docMk/>
          <pc:sldMk cId="3244058222" sldId="330"/>
        </pc:sldMkLst>
        <pc:spChg chg="mod">
          <ac:chgData name="Louis Collenette" userId="S::louis.collenette@kinship.org.uk::0d3c6245-73b5-4a97-bb37-36bff5438037" providerId="AD" clId="Web-{E236E84B-B486-58CC-D8FF-38414E2F11AC}" dt="2025-05-19T15:35:21.870" v="499" actId="14100"/>
          <ac:spMkLst>
            <pc:docMk/>
            <pc:sldMk cId="3244058222" sldId="330"/>
            <ac:spMk id="2" creationId="{60191741-E141-1DE7-40DD-64371461B587}"/>
          </ac:spMkLst>
        </pc:spChg>
        <pc:spChg chg="add mod">
          <ac:chgData name="Louis Collenette" userId="S::louis.collenette@kinship.org.uk::0d3c6245-73b5-4a97-bb37-36bff5438037" providerId="AD" clId="Web-{E236E84B-B486-58CC-D8FF-38414E2F11AC}" dt="2025-05-19T15:35:39.136" v="505" actId="20577"/>
          <ac:spMkLst>
            <pc:docMk/>
            <pc:sldMk cId="3244058222" sldId="330"/>
            <ac:spMk id="5" creationId="{595AA1A3-D229-355B-96F7-F6E9961167FD}"/>
          </ac:spMkLst>
        </pc:spChg>
        <pc:picChg chg="del">
          <ac:chgData name="Louis Collenette" userId="S::louis.collenette@kinship.org.uk::0d3c6245-73b5-4a97-bb37-36bff5438037" providerId="AD" clId="Web-{E236E84B-B486-58CC-D8FF-38414E2F11AC}" dt="2025-05-19T15:33:28.039" v="410"/>
          <ac:picMkLst>
            <pc:docMk/>
            <pc:sldMk cId="3244058222" sldId="330"/>
            <ac:picMk id="9218" creationId="{281823A5-EADA-2CC9-5FF0-95308710A656}"/>
          </ac:picMkLst>
        </pc:picChg>
      </pc:sldChg>
      <pc:sldChg chg="del">
        <pc:chgData name="Louis Collenette" userId="S::louis.collenette@kinship.org.uk::0d3c6245-73b5-4a97-bb37-36bff5438037" providerId="AD" clId="Web-{E236E84B-B486-58CC-D8FF-38414E2F11AC}" dt="2025-05-19T15:35:48.637" v="506"/>
        <pc:sldMkLst>
          <pc:docMk/>
          <pc:sldMk cId="2775571537" sldId="331"/>
        </pc:sldMkLst>
      </pc:sldChg>
      <pc:sldChg chg="modSp add replId">
        <pc:chgData name="Louis Collenette" userId="S::louis.collenette@kinship.org.uk::0d3c6245-73b5-4a97-bb37-36bff5438037" providerId="AD" clId="Web-{E236E84B-B486-58CC-D8FF-38414E2F11AC}" dt="2025-05-19T15:21:57.816" v="114" actId="20577"/>
        <pc:sldMkLst>
          <pc:docMk/>
          <pc:sldMk cId="304171999" sldId="333"/>
        </pc:sldMkLst>
        <pc:spChg chg="mod">
          <ac:chgData name="Louis Collenette" userId="S::louis.collenette@kinship.org.uk::0d3c6245-73b5-4a97-bb37-36bff5438037" providerId="AD" clId="Web-{E236E84B-B486-58CC-D8FF-38414E2F11AC}" dt="2025-05-19T15:21:52.425" v="113" actId="20577"/>
          <ac:spMkLst>
            <pc:docMk/>
            <pc:sldMk cId="304171999" sldId="333"/>
            <ac:spMk id="2" creationId="{384EA770-36BB-B568-0945-F10FC03A90FE}"/>
          </ac:spMkLst>
        </pc:spChg>
        <pc:spChg chg="mod">
          <ac:chgData name="Louis Collenette" userId="S::louis.collenette@kinship.org.uk::0d3c6245-73b5-4a97-bb37-36bff5438037" providerId="AD" clId="Web-{E236E84B-B486-58CC-D8FF-38414E2F11AC}" dt="2025-05-19T15:19:15.920" v="13" actId="14100"/>
          <ac:spMkLst>
            <pc:docMk/>
            <pc:sldMk cId="304171999" sldId="333"/>
            <ac:spMk id="3" creationId="{E4244EB8-5293-9602-75DB-304CA425A85F}"/>
          </ac:spMkLst>
        </pc:spChg>
        <pc:spChg chg="mod">
          <ac:chgData name="Louis Collenette" userId="S::louis.collenette@kinship.org.uk::0d3c6245-73b5-4a97-bb37-36bff5438037" providerId="AD" clId="Web-{E236E84B-B486-58CC-D8FF-38414E2F11AC}" dt="2025-05-19T15:21:57.816" v="114" actId="20577"/>
          <ac:spMkLst>
            <pc:docMk/>
            <pc:sldMk cId="304171999" sldId="333"/>
            <ac:spMk id="4" creationId="{A561B7A6-78CB-9358-36C1-FE97BB1750BA}"/>
          </ac:spMkLst>
        </pc:spChg>
      </pc:sldChg>
      <pc:sldChg chg="modSp new ord">
        <pc:chgData name="Louis Collenette" userId="S::louis.collenette@kinship.org.uk::0d3c6245-73b5-4a97-bb37-36bff5438037" providerId="AD" clId="Web-{E236E84B-B486-58CC-D8FF-38414E2F11AC}" dt="2025-05-19T15:57:06.939" v="523"/>
        <pc:sldMkLst>
          <pc:docMk/>
          <pc:sldMk cId="101401346" sldId="334"/>
        </pc:sldMkLst>
        <pc:spChg chg="mod">
          <ac:chgData name="Louis Collenette" userId="S::louis.collenette@kinship.org.uk::0d3c6245-73b5-4a97-bb37-36bff5438037" providerId="AD" clId="Web-{E236E84B-B486-58CC-D8FF-38414E2F11AC}" dt="2025-05-19T15:26:02.870" v="137" actId="14100"/>
          <ac:spMkLst>
            <pc:docMk/>
            <pc:sldMk cId="101401346" sldId="334"/>
            <ac:spMk id="2" creationId="{3D987FAD-95E0-50A4-55A4-4C300A6F4840}"/>
          </ac:spMkLst>
        </pc:spChg>
        <pc:spChg chg="mod">
          <ac:chgData name="Louis Collenette" userId="S::louis.collenette@kinship.org.uk::0d3c6245-73b5-4a97-bb37-36bff5438037" providerId="AD" clId="Web-{E236E84B-B486-58CC-D8FF-38414E2F11AC}" dt="2025-05-19T15:26:59.856" v="181" actId="20577"/>
          <ac:spMkLst>
            <pc:docMk/>
            <pc:sldMk cId="101401346" sldId="334"/>
            <ac:spMk id="3" creationId="{2A82EAD0-05B4-E913-FA52-575F1338D53B}"/>
          </ac:spMkLst>
        </pc:spChg>
      </pc:sldChg>
      <pc:sldChg chg="delSp modSp new">
        <pc:chgData name="Louis Collenette" userId="S::louis.collenette@kinship.org.uk::0d3c6245-73b5-4a97-bb37-36bff5438037" providerId="AD" clId="Web-{E236E84B-B486-58CC-D8FF-38414E2F11AC}" dt="2025-05-19T15:51:14.116" v="521" actId="20577"/>
        <pc:sldMkLst>
          <pc:docMk/>
          <pc:sldMk cId="2780562024" sldId="335"/>
        </pc:sldMkLst>
        <pc:spChg chg="mod">
          <ac:chgData name="Louis Collenette" userId="S::louis.collenette@kinship.org.uk::0d3c6245-73b5-4a97-bb37-36bff5438037" providerId="AD" clId="Web-{E236E84B-B486-58CC-D8FF-38414E2F11AC}" dt="2025-05-19T15:51:14.116" v="521" actId="20577"/>
          <ac:spMkLst>
            <pc:docMk/>
            <pc:sldMk cId="2780562024" sldId="335"/>
            <ac:spMk id="2" creationId="{AECD83FE-6B13-96A9-2D08-47C077C236E3}"/>
          </ac:spMkLst>
        </pc:spChg>
        <pc:spChg chg="mod">
          <ac:chgData name="Louis Collenette" userId="S::louis.collenette@kinship.org.uk::0d3c6245-73b5-4a97-bb37-36bff5438037" providerId="AD" clId="Web-{E236E84B-B486-58CC-D8FF-38414E2F11AC}" dt="2025-05-19T15:50:16.380" v="516" actId="14100"/>
          <ac:spMkLst>
            <pc:docMk/>
            <pc:sldMk cId="2780562024" sldId="335"/>
            <ac:spMk id="3" creationId="{6B2C8973-4F50-1A87-0DCD-EF329BF81A7D}"/>
          </ac:spMkLst>
        </pc:spChg>
        <pc:spChg chg="del">
          <ac:chgData name="Louis Collenette" userId="S::louis.collenette@kinship.org.uk::0d3c6245-73b5-4a97-bb37-36bff5438037" providerId="AD" clId="Web-{E236E84B-B486-58CC-D8FF-38414E2F11AC}" dt="2025-05-19T15:50:01.130" v="508"/>
          <ac:spMkLst>
            <pc:docMk/>
            <pc:sldMk cId="2780562024" sldId="335"/>
            <ac:spMk id="4" creationId="{543BB416-9F3C-AF46-AB87-BBAD3A812779}"/>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32A354-4018-43D2-8DC0-C9EF5BDF489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35E0086C-6C9C-49A2-91B6-939104D84BD0}">
      <dgm:prSet phldrT="[Text]" phldr="0" custT="1"/>
      <dgm:spPr/>
      <dgm:t>
        <a:bodyPr lIns="7200" rIns="7200"/>
        <a:lstStyle/>
        <a:p>
          <a:pPr rtl="0"/>
          <a:r>
            <a:rPr lang="en-US" sz="2800" dirty="0">
              <a:latin typeface="Raleway" pitchFamily="2" charset="0"/>
            </a:rPr>
            <a:t>Experience</a:t>
          </a:r>
        </a:p>
      </dgm:t>
    </dgm:pt>
    <dgm:pt modelId="{9F218329-BD81-4472-8C44-AAE383878A1D}" type="parTrans" cxnId="{6486B66F-EC84-400A-976D-3F0D14CF84E8}">
      <dgm:prSet/>
      <dgm:spPr/>
      <dgm:t>
        <a:bodyPr/>
        <a:lstStyle/>
        <a:p>
          <a:endParaRPr lang="en-US"/>
        </a:p>
      </dgm:t>
    </dgm:pt>
    <dgm:pt modelId="{93E5BA1A-3289-465D-B295-D56445CB9C80}" type="sibTrans" cxnId="{6486B66F-EC84-400A-976D-3F0D14CF84E8}">
      <dgm:prSet custT="1"/>
      <dgm:spPr>
        <a:solidFill>
          <a:srgbClr val="FDC800"/>
        </a:solidFill>
        <a:ln>
          <a:noFill/>
        </a:ln>
        <a:effectLst/>
      </dgm:spPr>
      <dgm:t>
        <a:bodyPr spcFirstLastPara="0" vert="horz" wrap="square" lIns="0" tIns="0" rIns="0" bIns="0" numCol="1" spcCol="1270" anchor="ctr" anchorCtr="0"/>
        <a:lstStyle/>
        <a:p>
          <a:pPr marL="0" lvl="0" indent="0" algn="ctr" defTabSz="1466850">
            <a:lnSpc>
              <a:spcPct val="90000"/>
            </a:lnSpc>
            <a:spcBef>
              <a:spcPct val="0"/>
            </a:spcBef>
            <a:spcAft>
              <a:spcPct val="35000"/>
            </a:spcAft>
            <a:buNone/>
          </a:pPr>
          <a:endParaRPr lang="en-US" sz="3300" kern="1200">
            <a:solidFill>
              <a:srgbClr val="FFFFFF"/>
            </a:solidFill>
            <a:latin typeface="Aptos" panose="02110004020202020204"/>
            <a:ea typeface="+mn-ea"/>
            <a:cs typeface="+mn-cs"/>
          </a:endParaRPr>
        </a:p>
      </dgm:t>
    </dgm:pt>
    <dgm:pt modelId="{37ABA346-6FAC-48F8-8E2F-641CA2B2BAB7}">
      <dgm:prSet phldrT="[Text]" phldr="0" custT="1"/>
      <dgm:spPr/>
      <dgm:t>
        <a:bodyPr lIns="7200" rIns="7200"/>
        <a:lstStyle/>
        <a:p>
          <a:pPr rtl="0"/>
          <a:r>
            <a:rPr lang="en-US" sz="2800" dirty="0">
              <a:latin typeface="Raleway" pitchFamily="2" charset="0"/>
            </a:rPr>
            <a:t>Biology</a:t>
          </a:r>
        </a:p>
      </dgm:t>
    </dgm:pt>
    <dgm:pt modelId="{DAFD477A-F445-4512-B294-E4319C03FAA8}" type="parTrans" cxnId="{72AE41EB-2DFB-4587-8546-0852156F2E74}">
      <dgm:prSet/>
      <dgm:spPr/>
      <dgm:t>
        <a:bodyPr/>
        <a:lstStyle/>
        <a:p>
          <a:endParaRPr lang="en-GB"/>
        </a:p>
      </dgm:t>
    </dgm:pt>
    <dgm:pt modelId="{067DB08F-4FB1-4F28-9C9A-D861AAF7C9F2}" type="sibTrans" cxnId="{72AE41EB-2DFB-4587-8546-0852156F2E74}">
      <dgm:prSet custT="1"/>
      <dgm:spPr>
        <a:solidFill>
          <a:srgbClr val="FDC800"/>
        </a:solidFill>
        <a:ln>
          <a:noFill/>
        </a:ln>
        <a:effectLst/>
      </dgm:spPr>
      <dgm:t>
        <a:bodyPr spcFirstLastPara="0" vert="horz" wrap="square" lIns="0" tIns="0" rIns="0" bIns="0" numCol="1" spcCol="1270" anchor="ctr" anchorCtr="0"/>
        <a:lstStyle/>
        <a:p>
          <a:pPr marL="0" lvl="0" indent="0" algn="ctr" defTabSz="1466850">
            <a:lnSpc>
              <a:spcPct val="90000"/>
            </a:lnSpc>
            <a:spcBef>
              <a:spcPct val="0"/>
            </a:spcBef>
            <a:spcAft>
              <a:spcPct val="35000"/>
            </a:spcAft>
            <a:buNone/>
          </a:pPr>
          <a:endParaRPr lang="en-GB" sz="3300" kern="1200">
            <a:solidFill>
              <a:srgbClr val="FFFFFF"/>
            </a:solidFill>
            <a:latin typeface="Aptos" panose="02110004020202020204"/>
            <a:ea typeface="+mn-ea"/>
            <a:cs typeface="+mn-cs"/>
          </a:endParaRPr>
        </a:p>
      </dgm:t>
    </dgm:pt>
    <dgm:pt modelId="{028CDDA0-3B89-44B8-86BD-4FA312A18D62}">
      <dgm:prSet phldrT="[Text]" phldr="0" custT="1"/>
      <dgm:spPr/>
      <dgm:t>
        <a:bodyPr lIns="7200" rIns="7200"/>
        <a:lstStyle/>
        <a:p>
          <a:pPr rtl="0"/>
          <a:r>
            <a:rPr lang="en-US" sz="2800" dirty="0">
              <a:latin typeface="Raleway" pitchFamily="2" charset="0"/>
            </a:rPr>
            <a:t>Systems</a:t>
          </a:r>
        </a:p>
      </dgm:t>
    </dgm:pt>
    <dgm:pt modelId="{732B0228-ACEB-45C1-9FBF-C23F1059A5DD}" type="parTrans" cxnId="{B4C2602E-7DCC-4BE6-B10E-6A541E968B88}">
      <dgm:prSet/>
      <dgm:spPr/>
      <dgm:t>
        <a:bodyPr/>
        <a:lstStyle/>
        <a:p>
          <a:endParaRPr lang="en-GB"/>
        </a:p>
      </dgm:t>
    </dgm:pt>
    <dgm:pt modelId="{2B70E9F6-EB70-4729-8402-0303B1FCDCE9}" type="sibTrans" cxnId="{B4C2602E-7DCC-4BE6-B10E-6A541E968B88}">
      <dgm:prSet/>
      <dgm:spPr>
        <a:solidFill>
          <a:srgbClr val="FDC800"/>
        </a:solidFill>
      </dgm:spPr>
      <dgm:t>
        <a:bodyPr/>
        <a:lstStyle/>
        <a:p>
          <a:endParaRPr lang="en-GB"/>
        </a:p>
      </dgm:t>
    </dgm:pt>
    <dgm:pt modelId="{B6E5A649-B749-4CBE-8204-9F17B9A096B9}" type="pres">
      <dgm:prSet presAssocID="{7532A354-4018-43D2-8DC0-C9EF5BDF489F}" presName="cycle" presStyleCnt="0">
        <dgm:presLayoutVars>
          <dgm:dir/>
          <dgm:resizeHandles val="exact"/>
        </dgm:presLayoutVars>
      </dgm:prSet>
      <dgm:spPr/>
    </dgm:pt>
    <dgm:pt modelId="{1D676598-B4AA-4B32-9F97-2B6A5415250B}" type="pres">
      <dgm:prSet presAssocID="{35E0086C-6C9C-49A2-91B6-939104D84BD0}" presName="node" presStyleLbl="node1" presStyleIdx="0" presStyleCnt="3" custScaleX="116087" custScaleY="115480">
        <dgm:presLayoutVars>
          <dgm:bulletEnabled val="1"/>
        </dgm:presLayoutVars>
      </dgm:prSet>
      <dgm:spPr/>
    </dgm:pt>
    <dgm:pt modelId="{171E43D3-B44E-4B11-9919-55B6231BE8B4}" type="pres">
      <dgm:prSet presAssocID="{93E5BA1A-3289-465D-B295-D56445CB9C80}" presName="sibTrans" presStyleLbl="sibTrans2D1" presStyleIdx="0" presStyleCnt="3"/>
      <dgm:spPr>
        <a:xfrm rot="3600000">
          <a:off x="3697845" y="2256254"/>
          <a:ext cx="420908" cy="779561"/>
        </a:xfrm>
        <a:prstGeom prst="rightArrow">
          <a:avLst>
            <a:gd name="adj1" fmla="val 60000"/>
            <a:gd name="adj2" fmla="val 50000"/>
          </a:avLst>
        </a:prstGeom>
      </dgm:spPr>
    </dgm:pt>
    <dgm:pt modelId="{0A790744-0A57-465F-8DA6-F6AC4562C390}" type="pres">
      <dgm:prSet presAssocID="{93E5BA1A-3289-465D-B295-D56445CB9C80}" presName="connectorText" presStyleLbl="sibTrans2D1" presStyleIdx="0" presStyleCnt="3"/>
      <dgm:spPr/>
    </dgm:pt>
    <dgm:pt modelId="{AAA97139-A0A3-4C05-BE89-CBAE86B0560E}" type="pres">
      <dgm:prSet presAssocID="{37ABA346-6FAC-48F8-8E2F-641CA2B2BAB7}" presName="node" presStyleLbl="node1" presStyleIdx="1" presStyleCnt="3" custScaleX="116087" custScaleY="115480">
        <dgm:presLayoutVars>
          <dgm:bulletEnabled val="1"/>
        </dgm:presLayoutVars>
      </dgm:prSet>
      <dgm:spPr/>
    </dgm:pt>
    <dgm:pt modelId="{0BBC917F-D5FC-472F-A4D9-6836E033B3A2}" type="pres">
      <dgm:prSet presAssocID="{067DB08F-4FB1-4F28-9C9A-D861AAF7C9F2}" presName="sibTrans" presStyleLbl="sibTrans2D1" presStyleIdx="1" presStyleCnt="3"/>
      <dgm:spPr>
        <a:xfrm rot="10800000">
          <a:off x="2852092" y="3766969"/>
          <a:ext cx="415324" cy="779561"/>
        </a:xfrm>
        <a:prstGeom prst="rightArrow">
          <a:avLst>
            <a:gd name="adj1" fmla="val 60000"/>
            <a:gd name="adj2" fmla="val 50000"/>
          </a:avLst>
        </a:prstGeom>
      </dgm:spPr>
    </dgm:pt>
    <dgm:pt modelId="{8A9319DB-E1B4-4F04-8132-31C88DAF8C32}" type="pres">
      <dgm:prSet presAssocID="{067DB08F-4FB1-4F28-9C9A-D861AAF7C9F2}" presName="connectorText" presStyleLbl="sibTrans2D1" presStyleIdx="1" presStyleCnt="3"/>
      <dgm:spPr/>
    </dgm:pt>
    <dgm:pt modelId="{7560AA3F-2858-4B49-9E3F-56F61854018A}" type="pres">
      <dgm:prSet presAssocID="{028CDDA0-3B89-44B8-86BD-4FA312A18D62}" presName="node" presStyleLbl="node1" presStyleIdx="2" presStyleCnt="3" custScaleX="116087" custScaleY="115480">
        <dgm:presLayoutVars>
          <dgm:bulletEnabled val="1"/>
        </dgm:presLayoutVars>
      </dgm:prSet>
      <dgm:spPr/>
    </dgm:pt>
    <dgm:pt modelId="{DFD6590B-668F-47B1-B9DB-845E5AEBF286}" type="pres">
      <dgm:prSet presAssocID="{2B70E9F6-EB70-4729-8402-0303B1FCDCE9}" presName="sibTrans" presStyleLbl="sibTrans2D1" presStyleIdx="2" presStyleCnt="3"/>
      <dgm:spPr/>
    </dgm:pt>
    <dgm:pt modelId="{52BB8C61-D064-496D-923C-369CC2D24617}" type="pres">
      <dgm:prSet presAssocID="{2B70E9F6-EB70-4729-8402-0303B1FCDCE9}" presName="connectorText" presStyleLbl="sibTrans2D1" presStyleIdx="2" presStyleCnt="3"/>
      <dgm:spPr/>
    </dgm:pt>
  </dgm:ptLst>
  <dgm:cxnLst>
    <dgm:cxn modelId="{0D743B22-E087-4D39-9897-92EE03E4751C}" type="presOf" srcId="{067DB08F-4FB1-4F28-9C9A-D861AAF7C9F2}" destId="{8A9319DB-E1B4-4F04-8132-31C88DAF8C32}" srcOrd="1" destOrd="0" presId="urn:microsoft.com/office/officeart/2005/8/layout/cycle2"/>
    <dgm:cxn modelId="{B4C2602E-7DCC-4BE6-B10E-6A541E968B88}" srcId="{7532A354-4018-43D2-8DC0-C9EF5BDF489F}" destId="{028CDDA0-3B89-44B8-86BD-4FA312A18D62}" srcOrd="2" destOrd="0" parTransId="{732B0228-ACEB-45C1-9FBF-C23F1059A5DD}" sibTransId="{2B70E9F6-EB70-4729-8402-0303B1FCDCE9}"/>
    <dgm:cxn modelId="{251C3931-1BAB-4560-94AA-70D94E70E3B7}" type="presOf" srcId="{93E5BA1A-3289-465D-B295-D56445CB9C80}" destId="{0A790744-0A57-465F-8DA6-F6AC4562C390}" srcOrd="1" destOrd="0" presId="urn:microsoft.com/office/officeart/2005/8/layout/cycle2"/>
    <dgm:cxn modelId="{3CAFAB45-DEA6-434C-BB02-375E5200C743}" type="presOf" srcId="{93E5BA1A-3289-465D-B295-D56445CB9C80}" destId="{171E43D3-B44E-4B11-9919-55B6231BE8B4}" srcOrd="0" destOrd="0" presId="urn:microsoft.com/office/officeart/2005/8/layout/cycle2"/>
    <dgm:cxn modelId="{C0F75D6B-3CB9-4790-AD71-D15F2A2033EE}" type="presOf" srcId="{37ABA346-6FAC-48F8-8E2F-641CA2B2BAB7}" destId="{AAA97139-A0A3-4C05-BE89-CBAE86B0560E}" srcOrd="0" destOrd="0" presId="urn:microsoft.com/office/officeart/2005/8/layout/cycle2"/>
    <dgm:cxn modelId="{6486B66F-EC84-400A-976D-3F0D14CF84E8}" srcId="{7532A354-4018-43D2-8DC0-C9EF5BDF489F}" destId="{35E0086C-6C9C-49A2-91B6-939104D84BD0}" srcOrd="0" destOrd="0" parTransId="{9F218329-BD81-4472-8C44-AAE383878A1D}" sibTransId="{93E5BA1A-3289-465D-B295-D56445CB9C80}"/>
    <dgm:cxn modelId="{2F95A85A-A852-46FE-9062-EE5775A35040}" type="presOf" srcId="{35E0086C-6C9C-49A2-91B6-939104D84BD0}" destId="{1D676598-B4AA-4B32-9F97-2B6A5415250B}" srcOrd="0" destOrd="0" presId="urn:microsoft.com/office/officeart/2005/8/layout/cycle2"/>
    <dgm:cxn modelId="{777B5FBB-01D8-4338-93AC-2CA41ED91ED8}" type="presOf" srcId="{028CDDA0-3B89-44B8-86BD-4FA312A18D62}" destId="{7560AA3F-2858-4B49-9E3F-56F61854018A}" srcOrd="0" destOrd="0" presId="urn:microsoft.com/office/officeart/2005/8/layout/cycle2"/>
    <dgm:cxn modelId="{614931D3-9510-4749-A203-E06F7BB7DB76}" type="presOf" srcId="{067DB08F-4FB1-4F28-9C9A-D861AAF7C9F2}" destId="{0BBC917F-D5FC-472F-A4D9-6836E033B3A2}" srcOrd="0" destOrd="0" presId="urn:microsoft.com/office/officeart/2005/8/layout/cycle2"/>
    <dgm:cxn modelId="{DE50C5D3-3369-49BB-9467-9F46DA107336}" type="presOf" srcId="{7532A354-4018-43D2-8DC0-C9EF5BDF489F}" destId="{B6E5A649-B749-4CBE-8204-9F17B9A096B9}" srcOrd="0" destOrd="0" presId="urn:microsoft.com/office/officeart/2005/8/layout/cycle2"/>
    <dgm:cxn modelId="{E4C1E5DF-4C25-4E1C-85CD-D03C4A03C3F9}" type="presOf" srcId="{2B70E9F6-EB70-4729-8402-0303B1FCDCE9}" destId="{52BB8C61-D064-496D-923C-369CC2D24617}" srcOrd="1" destOrd="0" presId="urn:microsoft.com/office/officeart/2005/8/layout/cycle2"/>
    <dgm:cxn modelId="{72AE41EB-2DFB-4587-8546-0852156F2E74}" srcId="{7532A354-4018-43D2-8DC0-C9EF5BDF489F}" destId="{37ABA346-6FAC-48F8-8E2F-641CA2B2BAB7}" srcOrd="1" destOrd="0" parTransId="{DAFD477A-F445-4512-B294-E4319C03FAA8}" sibTransId="{067DB08F-4FB1-4F28-9C9A-D861AAF7C9F2}"/>
    <dgm:cxn modelId="{7C4ABFFB-4C91-4055-8F57-81905BA29F45}" type="presOf" srcId="{2B70E9F6-EB70-4729-8402-0303B1FCDCE9}" destId="{DFD6590B-668F-47B1-B9DB-845E5AEBF286}" srcOrd="0" destOrd="0" presId="urn:microsoft.com/office/officeart/2005/8/layout/cycle2"/>
    <dgm:cxn modelId="{12FB0E32-6FA0-4C16-815D-EB8746434035}" type="presParOf" srcId="{B6E5A649-B749-4CBE-8204-9F17B9A096B9}" destId="{1D676598-B4AA-4B32-9F97-2B6A5415250B}" srcOrd="0" destOrd="0" presId="urn:microsoft.com/office/officeart/2005/8/layout/cycle2"/>
    <dgm:cxn modelId="{C4E5CF66-C1F5-4331-B943-5779599054EA}" type="presParOf" srcId="{B6E5A649-B749-4CBE-8204-9F17B9A096B9}" destId="{171E43D3-B44E-4B11-9919-55B6231BE8B4}" srcOrd="1" destOrd="0" presId="urn:microsoft.com/office/officeart/2005/8/layout/cycle2"/>
    <dgm:cxn modelId="{7A5C0C40-525D-4C96-BACB-98611E94B427}" type="presParOf" srcId="{171E43D3-B44E-4B11-9919-55B6231BE8B4}" destId="{0A790744-0A57-465F-8DA6-F6AC4562C390}" srcOrd="0" destOrd="0" presId="urn:microsoft.com/office/officeart/2005/8/layout/cycle2"/>
    <dgm:cxn modelId="{824001A7-9034-4402-BAE2-95C0C9BA82CB}" type="presParOf" srcId="{B6E5A649-B749-4CBE-8204-9F17B9A096B9}" destId="{AAA97139-A0A3-4C05-BE89-CBAE86B0560E}" srcOrd="2" destOrd="0" presId="urn:microsoft.com/office/officeart/2005/8/layout/cycle2"/>
    <dgm:cxn modelId="{429487EA-3F84-45CC-9B83-B321BD2CEC3F}" type="presParOf" srcId="{B6E5A649-B749-4CBE-8204-9F17B9A096B9}" destId="{0BBC917F-D5FC-472F-A4D9-6836E033B3A2}" srcOrd="3" destOrd="0" presId="urn:microsoft.com/office/officeart/2005/8/layout/cycle2"/>
    <dgm:cxn modelId="{3A380DCB-6281-45E6-BD73-793F5A91EA82}" type="presParOf" srcId="{0BBC917F-D5FC-472F-A4D9-6836E033B3A2}" destId="{8A9319DB-E1B4-4F04-8132-31C88DAF8C32}" srcOrd="0" destOrd="0" presId="urn:microsoft.com/office/officeart/2005/8/layout/cycle2"/>
    <dgm:cxn modelId="{A9BDF91A-3D44-4636-BAC8-526B4717A80B}" type="presParOf" srcId="{B6E5A649-B749-4CBE-8204-9F17B9A096B9}" destId="{7560AA3F-2858-4B49-9E3F-56F61854018A}" srcOrd="4" destOrd="0" presId="urn:microsoft.com/office/officeart/2005/8/layout/cycle2"/>
    <dgm:cxn modelId="{CA0BB5DA-5E25-41EC-9CA0-5C5CF1CA2627}" type="presParOf" srcId="{B6E5A649-B749-4CBE-8204-9F17B9A096B9}" destId="{DFD6590B-668F-47B1-B9DB-845E5AEBF286}" srcOrd="5" destOrd="0" presId="urn:microsoft.com/office/officeart/2005/8/layout/cycle2"/>
    <dgm:cxn modelId="{B88BD447-A935-4DF0-A6EF-98398768F5DC}" type="presParOf" srcId="{DFD6590B-668F-47B1-B9DB-845E5AEBF286}" destId="{52BB8C61-D064-496D-923C-369CC2D24617}"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676598-B4AA-4B32-9F97-2B6A5415250B}">
      <dsp:nvSpPr>
        <dsp:cNvPr id="0" name=""/>
        <dsp:cNvSpPr/>
      </dsp:nvSpPr>
      <dsp:spPr>
        <a:xfrm>
          <a:off x="1707303" y="-177733"/>
          <a:ext cx="2681392" cy="2667371"/>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 tIns="35560" rIns="7200" bIns="35560" numCol="1" spcCol="1270" anchor="ctr" anchorCtr="0">
          <a:noAutofit/>
        </a:bodyPr>
        <a:lstStyle/>
        <a:p>
          <a:pPr marL="0" lvl="0" indent="0" algn="ctr" defTabSz="1244600" rtl="0">
            <a:lnSpc>
              <a:spcPct val="90000"/>
            </a:lnSpc>
            <a:spcBef>
              <a:spcPct val="0"/>
            </a:spcBef>
            <a:spcAft>
              <a:spcPct val="35000"/>
            </a:spcAft>
            <a:buNone/>
          </a:pPr>
          <a:r>
            <a:rPr lang="en-US" sz="2800" kern="1200" dirty="0">
              <a:latin typeface="Raleway" pitchFamily="2" charset="0"/>
            </a:rPr>
            <a:t>Experience</a:t>
          </a:r>
        </a:p>
      </dsp:txBody>
      <dsp:txXfrm>
        <a:off x="2099984" y="212894"/>
        <a:ext cx="1896030" cy="1886117"/>
      </dsp:txXfrm>
    </dsp:sp>
    <dsp:sp modelId="{171E43D3-B44E-4B11-9919-55B6231BE8B4}">
      <dsp:nvSpPr>
        <dsp:cNvPr id="0" name=""/>
        <dsp:cNvSpPr/>
      </dsp:nvSpPr>
      <dsp:spPr>
        <a:xfrm rot="3600000">
          <a:off x="3697845" y="2256254"/>
          <a:ext cx="420908" cy="779561"/>
        </a:xfrm>
        <a:prstGeom prst="rightArrow">
          <a:avLst>
            <a:gd name="adj1" fmla="val 60000"/>
            <a:gd name="adj2" fmla="val 50000"/>
          </a:avLst>
        </a:prstGeom>
        <a:solidFill>
          <a:srgbClr val="FDC8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endParaRPr lang="en-US" sz="3300" kern="1200">
            <a:solidFill>
              <a:srgbClr val="FFFFFF"/>
            </a:solidFill>
            <a:latin typeface="Aptos" panose="02110004020202020204"/>
            <a:ea typeface="+mn-ea"/>
            <a:cs typeface="+mn-cs"/>
          </a:endParaRPr>
        </a:p>
      </dsp:txBody>
      <dsp:txXfrm>
        <a:off x="3729413" y="2357489"/>
        <a:ext cx="294636" cy="467737"/>
      </dsp:txXfrm>
    </dsp:sp>
    <dsp:sp modelId="{AAA97139-A0A3-4C05-BE89-CBAE86B0560E}">
      <dsp:nvSpPr>
        <dsp:cNvPr id="0" name=""/>
        <dsp:cNvSpPr/>
      </dsp:nvSpPr>
      <dsp:spPr>
        <a:xfrm>
          <a:off x="3439815" y="2823064"/>
          <a:ext cx="2681392" cy="2667371"/>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 tIns="35560" rIns="7200" bIns="35560" numCol="1" spcCol="1270" anchor="ctr" anchorCtr="0">
          <a:noAutofit/>
        </a:bodyPr>
        <a:lstStyle/>
        <a:p>
          <a:pPr marL="0" lvl="0" indent="0" algn="ctr" defTabSz="1244600" rtl="0">
            <a:lnSpc>
              <a:spcPct val="90000"/>
            </a:lnSpc>
            <a:spcBef>
              <a:spcPct val="0"/>
            </a:spcBef>
            <a:spcAft>
              <a:spcPct val="35000"/>
            </a:spcAft>
            <a:buNone/>
          </a:pPr>
          <a:r>
            <a:rPr lang="en-US" sz="2800" kern="1200" dirty="0">
              <a:latin typeface="Raleway" pitchFamily="2" charset="0"/>
            </a:rPr>
            <a:t>Biology</a:t>
          </a:r>
        </a:p>
      </dsp:txBody>
      <dsp:txXfrm>
        <a:off x="3832496" y="3213691"/>
        <a:ext cx="1896030" cy="1886117"/>
      </dsp:txXfrm>
    </dsp:sp>
    <dsp:sp modelId="{0BBC917F-D5FC-472F-A4D9-6836E033B3A2}">
      <dsp:nvSpPr>
        <dsp:cNvPr id="0" name=""/>
        <dsp:cNvSpPr/>
      </dsp:nvSpPr>
      <dsp:spPr>
        <a:xfrm rot="10800000">
          <a:off x="2852092" y="3766969"/>
          <a:ext cx="415324" cy="779561"/>
        </a:xfrm>
        <a:prstGeom prst="rightArrow">
          <a:avLst>
            <a:gd name="adj1" fmla="val 60000"/>
            <a:gd name="adj2" fmla="val 50000"/>
          </a:avLst>
        </a:prstGeom>
        <a:solidFill>
          <a:srgbClr val="FDC8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endParaRPr lang="en-GB" sz="3300" kern="1200">
            <a:solidFill>
              <a:srgbClr val="FFFFFF"/>
            </a:solidFill>
            <a:latin typeface="Aptos" panose="02110004020202020204"/>
            <a:ea typeface="+mn-ea"/>
            <a:cs typeface="+mn-cs"/>
          </a:endParaRPr>
        </a:p>
      </dsp:txBody>
      <dsp:txXfrm rot="10800000">
        <a:off x="2976689" y="3922881"/>
        <a:ext cx="290727" cy="467737"/>
      </dsp:txXfrm>
    </dsp:sp>
    <dsp:sp modelId="{7560AA3F-2858-4B49-9E3F-56F61854018A}">
      <dsp:nvSpPr>
        <dsp:cNvPr id="0" name=""/>
        <dsp:cNvSpPr/>
      </dsp:nvSpPr>
      <dsp:spPr>
        <a:xfrm>
          <a:off x="-25207" y="2823064"/>
          <a:ext cx="2681392" cy="2667371"/>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 tIns="35560" rIns="7200" bIns="35560" numCol="1" spcCol="1270" anchor="ctr" anchorCtr="0">
          <a:noAutofit/>
        </a:bodyPr>
        <a:lstStyle/>
        <a:p>
          <a:pPr marL="0" lvl="0" indent="0" algn="ctr" defTabSz="1244600" rtl="0">
            <a:lnSpc>
              <a:spcPct val="90000"/>
            </a:lnSpc>
            <a:spcBef>
              <a:spcPct val="0"/>
            </a:spcBef>
            <a:spcAft>
              <a:spcPct val="35000"/>
            </a:spcAft>
            <a:buNone/>
          </a:pPr>
          <a:r>
            <a:rPr lang="en-US" sz="2800" kern="1200" dirty="0">
              <a:latin typeface="Raleway" pitchFamily="2" charset="0"/>
            </a:rPr>
            <a:t>Systems</a:t>
          </a:r>
        </a:p>
      </dsp:txBody>
      <dsp:txXfrm>
        <a:off x="367474" y="3213691"/>
        <a:ext cx="1896030" cy="1886117"/>
      </dsp:txXfrm>
    </dsp:sp>
    <dsp:sp modelId="{DFD6590B-668F-47B1-B9DB-845E5AEBF286}">
      <dsp:nvSpPr>
        <dsp:cNvPr id="0" name=""/>
        <dsp:cNvSpPr/>
      </dsp:nvSpPr>
      <dsp:spPr>
        <a:xfrm rot="18000000">
          <a:off x="1965333" y="2276887"/>
          <a:ext cx="420908" cy="779561"/>
        </a:xfrm>
        <a:prstGeom prst="rightArrow">
          <a:avLst>
            <a:gd name="adj1" fmla="val 60000"/>
            <a:gd name="adj2" fmla="val 50000"/>
          </a:avLst>
        </a:prstGeom>
        <a:solidFill>
          <a:srgbClr val="FDC8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466850">
            <a:lnSpc>
              <a:spcPct val="90000"/>
            </a:lnSpc>
            <a:spcBef>
              <a:spcPct val="0"/>
            </a:spcBef>
            <a:spcAft>
              <a:spcPct val="35000"/>
            </a:spcAft>
            <a:buNone/>
          </a:pPr>
          <a:endParaRPr lang="en-GB" sz="3300" kern="1200"/>
        </a:p>
      </dsp:txBody>
      <dsp:txXfrm>
        <a:off x="1996901" y="2487476"/>
        <a:ext cx="294636" cy="467737"/>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50774D-B401-5BCD-5D2E-1A9AD761E59C}"/>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03CFB42-D735-49E5-412F-9EF1F9A7C71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081709" y="-171339"/>
            <a:ext cx="7110291" cy="7200676"/>
          </a:xfrm>
          <a:prstGeom prst="rect">
            <a:avLst/>
          </a:prstGeom>
        </p:spPr>
      </p:pic>
      <p:sp>
        <p:nvSpPr>
          <p:cNvPr id="3" name="Subtitle 2">
            <a:extLst>
              <a:ext uri="{FF2B5EF4-FFF2-40B4-BE49-F238E27FC236}">
                <a16:creationId xmlns:a16="http://schemas.microsoft.com/office/drawing/2014/main" id="{5AE59A85-A893-EBE6-2C44-7CE090A3B263}"/>
              </a:ext>
            </a:extLst>
          </p:cNvPr>
          <p:cNvSpPr>
            <a:spLocks noGrp="1"/>
          </p:cNvSpPr>
          <p:nvPr>
            <p:ph type="subTitle" idx="1"/>
          </p:nvPr>
        </p:nvSpPr>
        <p:spPr>
          <a:xfrm>
            <a:off x="515710" y="5660393"/>
            <a:ext cx="4880021" cy="42915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Title 6">
            <a:extLst>
              <a:ext uri="{FF2B5EF4-FFF2-40B4-BE49-F238E27FC236}">
                <a16:creationId xmlns:a16="http://schemas.microsoft.com/office/drawing/2014/main" id="{CE12ED22-1C25-7164-4D67-9B4EFB1C49BC}"/>
              </a:ext>
            </a:extLst>
          </p:cNvPr>
          <p:cNvSpPr>
            <a:spLocks noGrp="1"/>
          </p:cNvSpPr>
          <p:nvPr>
            <p:ph type="title"/>
          </p:nvPr>
        </p:nvSpPr>
        <p:spPr>
          <a:xfrm>
            <a:off x="515710" y="4177361"/>
            <a:ext cx="5329918" cy="1325563"/>
          </a:xfrm>
        </p:spPr>
        <p:txBody>
          <a:bodyPr/>
          <a:lstStyle>
            <a:lvl1pPr algn="l">
              <a:defRPr>
                <a:solidFill>
                  <a:schemeClr val="bg1"/>
                </a:solidFill>
              </a:defRPr>
            </a:lvl1pPr>
          </a:lstStyle>
          <a:p>
            <a:r>
              <a:rPr lang="en-GB" dirty="0"/>
              <a:t>Click to edit Master title style</a:t>
            </a:r>
            <a:endParaRPr lang="en-US" dirty="0"/>
          </a:p>
        </p:txBody>
      </p:sp>
      <p:pic>
        <p:nvPicPr>
          <p:cNvPr id="13" name="Picture 12" descr="A yellow and black sign with white text&#10;&#10;Description automatically generated">
            <a:extLst>
              <a:ext uri="{FF2B5EF4-FFF2-40B4-BE49-F238E27FC236}">
                <a16:creationId xmlns:a16="http://schemas.microsoft.com/office/drawing/2014/main" id="{8A4839D9-FE1D-4C14-778F-5234A33AAAA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2245" y="0"/>
            <a:ext cx="5683383" cy="2227746"/>
          </a:xfrm>
          <a:prstGeom prst="rect">
            <a:avLst/>
          </a:prstGeom>
        </p:spPr>
      </p:pic>
    </p:spTree>
    <p:extLst>
      <p:ext uri="{BB962C8B-B14F-4D97-AF65-F5344CB8AC3E}">
        <p14:creationId xmlns:p14="http://schemas.microsoft.com/office/powerpoint/2010/main" val="3741075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50774D-B401-5BCD-5D2E-1A9AD761E59C}"/>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A11EF4AD-F1F0-6993-7BA3-9AFE00E0B97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077999" y="-169848"/>
            <a:ext cx="7114000" cy="7197695"/>
          </a:xfrm>
          <a:prstGeom prst="rect">
            <a:avLst/>
          </a:prstGeom>
        </p:spPr>
      </p:pic>
      <p:sp>
        <p:nvSpPr>
          <p:cNvPr id="5" name="Subtitle 2">
            <a:extLst>
              <a:ext uri="{FF2B5EF4-FFF2-40B4-BE49-F238E27FC236}">
                <a16:creationId xmlns:a16="http://schemas.microsoft.com/office/drawing/2014/main" id="{5228271F-9167-BE1F-311F-006527B2B5A7}"/>
              </a:ext>
            </a:extLst>
          </p:cNvPr>
          <p:cNvSpPr>
            <a:spLocks noGrp="1"/>
          </p:cNvSpPr>
          <p:nvPr>
            <p:ph type="subTitle" idx="1"/>
          </p:nvPr>
        </p:nvSpPr>
        <p:spPr>
          <a:xfrm>
            <a:off x="515710" y="5660393"/>
            <a:ext cx="4880021" cy="42915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6" name="Title 6">
            <a:extLst>
              <a:ext uri="{FF2B5EF4-FFF2-40B4-BE49-F238E27FC236}">
                <a16:creationId xmlns:a16="http://schemas.microsoft.com/office/drawing/2014/main" id="{162BA771-A255-8F3C-82C8-57A1C392BBAB}"/>
              </a:ext>
            </a:extLst>
          </p:cNvPr>
          <p:cNvSpPr>
            <a:spLocks noGrp="1"/>
          </p:cNvSpPr>
          <p:nvPr>
            <p:ph type="title"/>
          </p:nvPr>
        </p:nvSpPr>
        <p:spPr>
          <a:xfrm>
            <a:off x="515710" y="4177361"/>
            <a:ext cx="5329918" cy="1325563"/>
          </a:xfrm>
        </p:spPr>
        <p:txBody>
          <a:bodyPr/>
          <a:lstStyle>
            <a:lvl1pPr algn="l">
              <a:defRPr>
                <a:solidFill>
                  <a:schemeClr val="bg1"/>
                </a:solidFill>
              </a:defRPr>
            </a:lvl1pPr>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8709680-E889-CC21-36B6-5403471D870D}"/>
              </a:ext>
            </a:extLst>
          </p:cNvPr>
          <p:cNvSpPr/>
          <p:nvPr userDrawn="1"/>
        </p:nvSpPr>
        <p:spPr>
          <a:xfrm>
            <a:off x="11676290" y="3039893"/>
            <a:ext cx="515710" cy="74543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yellow and black sign with white text&#10;&#10;Description automatically generated">
            <a:extLst>
              <a:ext uri="{FF2B5EF4-FFF2-40B4-BE49-F238E27FC236}">
                <a16:creationId xmlns:a16="http://schemas.microsoft.com/office/drawing/2014/main" id="{687425FA-4E9D-27A4-3401-D6F46C4C281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2245" y="0"/>
            <a:ext cx="5683383" cy="2227746"/>
          </a:xfrm>
          <a:prstGeom prst="rect">
            <a:avLst/>
          </a:prstGeom>
        </p:spPr>
      </p:pic>
    </p:spTree>
    <p:extLst>
      <p:ext uri="{BB962C8B-B14F-4D97-AF65-F5344CB8AC3E}">
        <p14:creationId xmlns:p14="http://schemas.microsoft.com/office/powerpoint/2010/main" val="39995052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50774D-B401-5BCD-5D2E-1A9AD761E59C}"/>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F8D7085-4BA4-53FB-D701-1523D2DA6CB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035725" y="-191233"/>
            <a:ext cx="7156274" cy="7240466"/>
          </a:xfrm>
          <a:prstGeom prst="rect">
            <a:avLst/>
          </a:prstGeom>
        </p:spPr>
      </p:pic>
      <p:sp>
        <p:nvSpPr>
          <p:cNvPr id="4" name="Subtitle 2">
            <a:extLst>
              <a:ext uri="{FF2B5EF4-FFF2-40B4-BE49-F238E27FC236}">
                <a16:creationId xmlns:a16="http://schemas.microsoft.com/office/drawing/2014/main" id="{19250E90-A133-E28A-0134-2DDD72A42FA7}"/>
              </a:ext>
            </a:extLst>
          </p:cNvPr>
          <p:cNvSpPr>
            <a:spLocks noGrp="1"/>
          </p:cNvSpPr>
          <p:nvPr>
            <p:ph type="subTitle" idx="1"/>
          </p:nvPr>
        </p:nvSpPr>
        <p:spPr>
          <a:xfrm>
            <a:off x="515710" y="5660393"/>
            <a:ext cx="4880021" cy="42915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5" name="Title 6">
            <a:extLst>
              <a:ext uri="{FF2B5EF4-FFF2-40B4-BE49-F238E27FC236}">
                <a16:creationId xmlns:a16="http://schemas.microsoft.com/office/drawing/2014/main" id="{FBA4DCD0-A083-B807-D0F6-4EB4BFF3B6B6}"/>
              </a:ext>
            </a:extLst>
          </p:cNvPr>
          <p:cNvSpPr>
            <a:spLocks noGrp="1"/>
          </p:cNvSpPr>
          <p:nvPr>
            <p:ph type="title"/>
          </p:nvPr>
        </p:nvSpPr>
        <p:spPr>
          <a:xfrm>
            <a:off x="515710" y="4177361"/>
            <a:ext cx="5329918" cy="1325563"/>
          </a:xfrm>
        </p:spPr>
        <p:txBody>
          <a:bodyPr/>
          <a:lstStyle>
            <a:lvl1pPr algn="l">
              <a:defRPr>
                <a:solidFill>
                  <a:schemeClr val="bg1"/>
                </a:solidFill>
              </a:defRPr>
            </a:lvl1pPr>
          </a:lstStyle>
          <a:p>
            <a:r>
              <a:rPr lang="en-GB" dirty="0"/>
              <a:t>Click to edit Master title style</a:t>
            </a:r>
            <a:endParaRPr lang="en-US" dirty="0"/>
          </a:p>
        </p:txBody>
      </p:sp>
      <p:pic>
        <p:nvPicPr>
          <p:cNvPr id="8" name="Picture 7" descr="A yellow and black sign with white text&#10;&#10;Description automatically generated">
            <a:extLst>
              <a:ext uri="{FF2B5EF4-FFF2-40B4-BE49-F238E27FC236}">
                <a16:creationId xmlns:a16="http://schemas.microsoft.com/office/drawing/2014/main" id="{A19280B8-94D7-4D6F-B8BE-DF041B4AB17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2245" y="0"/>
            <a:ext cx="5683383" cy="2227746"/>
          </a:xfrm>
          <a:prstGeom prst="rect">
            <a:avLst/>
          </a:prstGeom>
        </p:spPr>
      </p:pic>
    </p:spTree>
    <p:extLst>
      <p:ext uri="{BB962C8B-B14F-4D97-AF65-F5344CB8AC3E}">
        <p14:creationId xmlns:p14="http://schemas.microsoft.com/office/powerpoint/2010/main" val="3498183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50774D-B401-5BCD-5D2E-1A9AD761E59C}"/>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AE59A85-A893-EBE6-2C44-7CE090A3B263}"/>
              </a:ext>
            </a:extLst>
          </p:cNvPr>
          <p:cNvSpPr>
            <a:spLocks noGrp="1"/>
          </p:cNvSpPr>
          <p:nvPr>
            <p:ph type="subTitle" idx="1"/>
          </p:nvPr>
        </p:nvSpPr>
        <p:spPr>
          <a:xfrm>
            <a:off x="515938" y="5308623"/>
            <a:ext cx="4880021" cy="429154"/>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Title 6">
            <a:extLst>
              <a:ext uri="{FF2B5EF4-FFF2-40B4-BE49-F238E27FC236}">
                <a16:creationId xmlns:a16="http://schemas.microsoft.com/office/drawing/2014/main" id="{CE12ED22-1C25-7164-4D67-9B4EFB1C49BC}"/>
              </a:ext>
            </a:extLst>
          </p:cNvPr>
          <p:cNvSpPr>
            <a:spLocks noGrp="1"/>
          </p:cNvSpPr>
          <p:nvPr>
            <p:ph type="title"/>
          </p:nvPr>
        </p:nvSpPr>
        <p:spPr>
          <a:xfrm>
            <a:off x="515938" y="3429000"/>
            <a:ext cx="8061591" cy="1325563"/>
          </a:xfrm>
        </p:spPr>
        <p:txBody>
          <a:bodyPr>
            <a:noAutofit/>
          </a:bodyPr>
          <a:lstStyle>
            <a:lvl1pPr>
              <a:defRPr sz="6600">
                <a:solidFill>
                  <a:schemeClr val="accent2"/>
                </a:solidFill>
              </a:defRPr>
            </a:lvl1pPr>
          </a:lstStyle>
          <a:p>
            <a:r>
              <a:rPr lang="en-GB" dirty="0"/>
              <a:t>Click to edit Master title style</a:t>
            </a:r>
            <a:endParaRPr lang="en-US" dirty="0"/>
          </a:p>
        </p:txBody>
      </p:sp>
      <p:pic>
        <p:nvPicPr>
          <p:cNvPr id="5" name="Picture 4" descr="A yellow and black sign with white text&#10;&#10;Description automatically generated">
            <a:extLst>
              <a:ext uri="{FF2B5EF4-FFF2-40B4-BE49-F238E27FC236}">
                <a16:creationId xmlns:a16="http://schemas.microsoft.com/office/drawing/2014/main" id="{97E8673E-B092-08A8-8ED2-31A6C769C04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028" y="0"/>
            <a:ext cx="5683383" cy="2227746"/>
          </a:xfrm>
          <a:prstGeom prst="rect">
            <a:avLst/>
          </a:prstGeom>
        </p:spPr>
      </p:pic>
    </p:spTree>
    <p:extLst>
      <p:ext uri="{BB962C8B-B14F-4D97-AF65-F5344CB8AC3E}">
        <p14:creationId xmlns:p14="http://schemas.microsoft.com/office/powerpoint/2010/main" val="90811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12C68358-CF62-AD1D-BE07-845B962E224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ln>
            <a:noFill/>
          </a:ln>
        </p:spPr>
      </p:pic>
      <p:sp>
        <p:nvSpPr>
          <p:cNvPr id="20" name="Text Placeholder 6">
            <a:extLst>
              <a:ext uri="{FF2B5EF4-FFF2-40B4-BE49-F238E27FC236}">
                <a16:creationId xmlns:a16="http://schemas.microsoft.com/office/drawing/2014/main" id="{F5138AC3-C818-7ACE-37E8-07CB6C32ADE6}"/>
              </a:ext>
            </a:extLst>
          </p:cNvPr>
          <p:cNvSpPr>
            <a:spLocks noGrp="1"/>
          </p:cNvSpPr>
          <p:nvPr>
            <p:ph type="body" sz="quarter" idx="10"/>
          </p:nvPr>
        </p:nvSpPr>
        <p:spPr>
          <a:xfrm>
            <a:off x="515937" y="3338360"/>
            <a:ext cx="4985453" cy="258379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2">
            <a:extLst>
              <a:ext uri="{FF2B5EF4-FFF2-40B4-BE49-F238E27FC236}">
                <a16:creationId xmlns:a16="http://schemas.microsoft.com/office/drawing/2014/main" id="{5893C71D-CE02-3468-0D7F-7BC28B4D54EB}"/>
              </a:ext>
            </a:extLst>
          </p:cNvPr>
          <p:cNvSpPr>
            <a:spLocks noGrp="1"/>
          </p:cNvSpPr>
          <p:nvPr>
            <p:ph type="body" sz="quarter" idx="11" hasCustomPrompt="1"/>
          </p:nvPr>
        </p:nvSpPr>
        <p:spPr>
          <a:xfrm>
            <a:off x="515938" y="2347150"/>
            <a:ext cx="3690938" cy="495748"/>
          </a:xfrm>
        </p:spPr>
        <p:txBody>
          <a:bodyPr>
            <a:noAutofit/>
          </a:bodyPr>
          <a:lstStyle>
            <a:lvl1pPr marL="0" indent="0">
              <a:buNone/>
              <a:defRPr sz="3800" b="1" i="0">
                <a:solidFill>
                  <a:schemeClr val="bg1"/>
                </a:solidFill>
                <a:latin typeface="Prodigy Sans" pitchFamily="2" charset="77"/>
              </a:defRPr>
            </a:lvl1pPr>
          </a:lstStyle>
          <a:p>
            <a:pPr lvl="0"/>
            <a:r>
              <a:rPr lang="en-GB" dirty="0"/>
              <a:t>Title</a:t>
            </a:r>
            <a:endParaRPr lang="en-US" dirty="0"/>
          </a:p>
        </p:txBody>
      </p:sp>
      <p:pic>
        <p:nvPicPr>
          <p:cNvPr id="27" name="Picture 26" descr="A yellow and black sign with white text&#10;&#10;Description automatically generated">
            <a:extLst>
              <a:ext uri="{FF2B5EF4-FFF2-40B4-BE49-F238E27FC236}">
                <a16:creationId xmlns:a16="http://schemas.microsoft.com/office/drawing/2014/main" id="{AE5E99FD-4EB3-364A-860D-BE972E60286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028" y="0"/>
            <a:ext cx="5683383" cy="2227746"/>
          </a:xfrm>
          <a:prstGeom prst="rect">
            <a:avLst/>
          </a:prstGeom>
        </p:spPr>
      </p:pic>
    </p:spTree>
    <p:extLst>
      <p:ext uri="{BB962C8B-B14F-4D97-AF65-F5344CB8AC3E}">
        <p14:creationId xmlns:p14="http://schemas.microsoft.com/office/powerpoint/2010/main" val="87126861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pic>
        <p:nvPicPr>
          <p:cNvPr id="6" name="Picture 5" descr="A yellow circle on a blue background&#10;&#10;Description automatically generated">
            <a:extLst>
              <a:ext uri="{FF2B5EF4-FFF2-40B4-BE49-F238E27FC236}">
                <a16:creationId xmlns:a16="http://schemas.microsoft.com/office/drawing/2014/main" id="{33BCEDF4-ECC4-6271-2E97-F637F923623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a:ln>
            <a:noFill/>
          </a:ln>
        </p:spPr>
      </p:pic>
      <p:sp>
        <p:nvSpPr>
          <p:cNvPr id="7" name="Text Placeholder 6">
            <a:extLst>
              <a:ext uri="{FF2B5EF4-FFF2-40B4-BE49-F238E27FC236}">
                <a16:creationId xmlns:a16="http://schemas.microsoft.com/office/drawing/2014/main" id="{2B2D10A5-ABB3-7FE3-13E6-DAFCC942AB08}"/>
              </a:ext>
            </a:extLst>
          </p:cNvPr>
          <p:cNvSpPr>
            <a:spLocks noGrp="1"/>
          </p:cNvSpPr>
          <p:nvPr>
            <p:ph type="body" sz="quarter" idx="10"/>
          </p:nvPr>
        </p:nvSpPr>
        <p:spPr>
          <a:xfrm>
            <a:off x="515937" y="3806285"/>
            <a:ext cx="7458830" cy="258379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descr="A yellow and black sign with white text&#10;&#10;Description automatically generated">
            <a:extLst>
              <a:ext uri="{FF2B5EF4-FFF2-40B4-BE49-F238E27FC236}">
                <a16:creationId xmlns:a16="http://schemas.microsoft.com/office/drawing/2014/main" id="{8AF7F685-0520-C7D6-0342-E8A82DFF141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029" y="135083"/>
            <a:ext cx="4379370" cy="1716605"/>
          </a:xfrm>
          <a:prstGeom prst="rect">
            <a:avLst/>
          </a:prstGeom>
        </p:spPr>
      </p:pic>
      <p:sp>
        <p:nvSpPr>
          <p:cNvPr id="10" name="Text Placeholder 2">
            <a:extLst>
              <a:ext uri="{FF2B5EF4-FFF2-40B4-BE49-F238E27FC236}">
                <a16:creationId xmlns:a16="http://schemas.microsoft.com/office/drawing/2014/main" id="{0DAECB39-18F6-0AAD-F7A3-B0A1534E0B8E}"/>
              </a:ext>
            </a:extLst>
          </p:cNvPr>
          <p:cNvSpPr>
            <a:spLocks noGrp="1"/>
          </p:cNvSpPr>
          <p:nvPr>
            <p:ph type="body" sz="quarter" idx="12" hasCustomPrompt="1"/>
          </p:nvPr>
        </p:nvSpPr>
        <p:spPr>
          <a:xfrm>
            <a:off x="9465533" y="3090486"/>
            <a:ext cx="2210529" cy="495748"/>
          </a:xfrm>
        </p:spPr>
        <p:txBody>
          <a:bodyPr>
            <a:noAutofit/>
          </a:bodyPr>
          <a:lstStyle>
            <a:lvl1pPr marL="0" indent="0" algn="ctr">
              <a:buNone/>
              <a:defRPr sz="3800" b="1" i="0">
                <a:solidFill>
                  <a:schemeClr val="accent1"/>
                </a:solidFill>
                <a:latin typeface="Prodigy Sans" pitchFamily="2" charset="77"/>
              </a:defRPr>
            </a:lvl1pPr>
          </a:lstStyle>
          <a:p>
            <a:pPr lvl="0"/>
            <a:r>
              <a:rPr lang="en-GB" dirty="0"/>
              <a:t>Quote</a:t>
            </a:r>
            <a:endParaRPr lang="en-US" dirty="0"/>
          </a:p>
        </p:txBody>
      </p:sp>
      <p:sp>
        <p:nvSpPr>
          <p:cNvPr id="13" name="Title 6">
            <a:extLst>
              <a:ext uri="{FF2B5EF4-FFF2-40B4-BE49-F238E27FC236}">
                <a16:creationId xmlns:a16="http://schemas.microsoft.com/office/drawing/2014/main" id="{4E3C1C85-C4E4-9535-E895-328D66E37E4B}"/>
              </a:ext>
            </a:extLst>
          </p:cNvPr>
          <p:cNvSpPr>
            <a:spLocks noGrp="1"/>
          </p:cNvSpPr>
          <p:nvPr>
            <p:ph type="title"/>
          </p:nvPr>
        </p:nvSpPr>
        <p:spPr>
          <a:xfrm>
            <a:off x="583366" y="2012797"/>
            <a:ext cx="5512634" cy="1325563"/>
          </a:xfrm>
        </p:spPr>
        <p:txBody>
          <a:bodyPr/>
          <a:lstStyle>
            <a:lvl1pPr>
              <a:defRPr>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132548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39" name="Picture 38" descr="A black background with a blue surface&#10;&#10;Description automatically generated">
            <a:extLst>
              <a:ext uri="{FF2B5EF4-FFF2-40B4-BE49-F238E27FC236}">
                <a16:creationId xmlns:a16="http://schemas.microsoft.com/office/drawing/2014/main" id="{109C1D10-0541-8EB9-A870-75638021FE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a:extLst>
              <a:ext uri="{FF2B5EF4-FFF2-40B4-BE49-F238E27FC236}">
                <a16:creationId xmlns:a16="http://schemas.microsoft.com/office/drawing/2014/main" id="{3FF0E2C0-608E-99C1-78CB-1F9497F7178B}"/>
              </a:ext>
            </a:extLst>
          </p:cNvPr>
          <p:cNvSpPr>
            <a:spLocks noGrp="1"/>
          </p:cNvSpPr>
          <p:nvPr>
            <p:ph type="body" sz="quarter" idx="10"/>
          </p:nvPr>
        </p:nvSpPr>
        <p:spPr>
          <a:xfrm>
            <a:off x="515938" y="2359860"/>
            <a:ext cx="5275264" cy="213827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3" name="Picture 2" descr="A yellow and blue sign&#10;&#10;Description automatically generated">
            <a:extLst>
              <a:ext uri="{FF2B5EF4-FFF2-40B4-BE49-F238E27FC236}">
                <a16:creationId xmlns:a16="http://schemas.microsoft.com/office/drawing/2014/main" id="{D789BB2B-EFAC-2F6C-758E-7C9D0B7BB15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22820" y="50905"/>
            <a:ext cx="4379370" cy="1716605"/>
          </a:xfrm>
          <a:prstGeom prst="rect">
            <a:avLst/>
          </a:prstGeom>
        </p:spPr>
      </p:pic>
      <p:sp>
        <p:nvSpPr>
          <p:cNvPr id="42" name="Title 6">
            <a:extLst>
              <a:ext uri="{FF2B5EF4-FFF2-40B4-BE49-F238E27FC236}">
                <a16:creationId xmlns:a16="http://schemas.microsoft.com/office/drawing/2014/main" id="{6B7ABFC6-C85C-FADB-30C3-972471D8EC4E}"/>
              </a:ext>
            </a:extLst>
          </p:cNvPr>
          <p:cNvSpPr>
            <a:spLocks noGrp="1"/>
          </p:cNvSpPr>
          <p:nvPr>
            <p:ph type="title"/>
          </p:nvPr>
        </p:nvSpPr>
        <p:spPr>
          <a:xfrm>
            <a:off x="533401" y="585181"/>
            <a:ext cx="5257801" cy="1325563"/>
          </a:xfrm>
        </p:spPr>
        <p:txBody>
          <a:bodyPr/>
          <a:lstStyle/>
          <a:p>
            <a:r>
              <a:rPr lang="en-GB" dirty="0"/>
              <a:t>Click to edit Master title style</a:t>
            </a:r>
            <a:endParaRPr lang="en-US" dirty="0"/>
          </a:p>
        </p:txBody>
      </p:sp>
      <p:sp>
        <p:nvSpPr>
          <p:cNvPr id="43" name="Text Placeholder 11">
            <a:extLst>
              <a:ext uri="{FF2B5EF4-FFF2-40B4-BE49-F238E27FC236}">
                <a16:creationId xmlns:a16="http://schemas.microsoft.com/office/drawing/2014/main" id="{CAD446A3-CC88-381C-9908-33D5A73ABB51}"/>
              </a:ext>
            </a:extLst>
          </p:cNvPr>
          <p:cNvSpPr>
            <a:spLocks noGrp="1"/>
          </p:cNvSpPr>
          <p:nvPr>
            <p:ph type="body" sz="quarter" idx="11"/>
          </p:nvPr>
        </p:nvSpPr>
        <p:spPr>
          <a:xfrm>
            <a:off x="6307140" y="2359860"/>
            <a:ext cx="5275264" cy="213827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79489852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19AB26C0-3D13-F8C5-B797-4250CACDC6DA}"/>
              </a:ext>
            </a:extLst>
          </p:cNvPr>
          <p:cNvSpPr/>
          <p:nvPr userDrawn="1"/>
        </p:nvSpPr>
        <p:spPr>
          <a:xfrm>
            <a:off x="6400799" y="3095468"/>
            <a:ext cx="5791200" cy="3762532"/>
          </a:xfrm>
          <a:custGeom>
            <a:avLst/>
            <a:gdLst>
              <a:gd name="connsiteX0" fmla="*/ 3762532 w 5791200"/>
              <a:gd name="connsiteY0" fmla="*/ 0 h 3762532"/>
              <a:gd name="connsiteX1" fmla="*/ 5713542 w 5791200"/>
              <a:gd name="connsiteY1" fmla="*/ 544714 h 3762532"/>
              <a:gd name="connsiteX2" fmla="*/ 5791200 w 5791200"/>
              <a:gd name="connsiteY2" fmla="*/ 594500 h 3762532"/>
              <a:gd name="connsiteX3" fmla="*/ 5791200 w 5791200"/>
              <a:gd name="connsiteY3" fmla="*/ 3762532 h 3762532"/>
              <a:gd name="connsiteX4" fmla="*/ 0 w 5791200"/>
              <a:gd name="connsiteY4" fmla="*/ 3762532 h 3762532"/>
              <a:gd name="connsiteX5" fmla="*/ 3762532 w 5791200"/>
              <a:gd name="connsiteY5" fmla="*/ 0 h 376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1200" h="3762532">
                <a:moveTo>
                  <a:pt x="3762532" y="0"/>
                </a:moveTo>
                <a:cubicBezTo>
                  <a:pt x="4476841" y="0"/>
                  <a:pt x="5144658" y="199053"/>
                  <a:pt x="5713542" y="544714"/>
                </a:cubicBezTo>
                <a:lnTo>
                  <a:pt x="5791200" y="594500"/>
                </a:lnTo>
                <a:lnTo>
                  <a:pt x="5791200" y="3762532"/>
                </a:lnTo>
                <a:lnTo>
                  <a:pt x="0" y="3762532"/>
                </a:lnTo>
                <a:cubicBezTo>
                  <a:pt x="0" y="1684543"/>
                  <a:pt x="1684543" y="0"/>
                  <a:pt x="3762532" y="0"/>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3" name="Picture 12">
            <a:extLst>
              <a:ext uri="{FF2B5EF4-FFF2-40B4-BE49-F238E27FC236}">
                <a16:creationId xmlns:a16="http://schemas.microsoft.com/office/drawing/2014/main" id="{F9949E24-8BF4-200E-9567-729C6399637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654053" y="1368711"/>
            <a:ext cx="5785731" cy="5489289"/>
          </a:xfrm>
          <a:prstGeom prst="rect">
            <a:avLst/>
          </a:prstGeom>
        </p:spPr>
      </p:pic>
      <p:sp>
        <p:nvSpPr>
          <p:cNvPr id="3" name="Title 6">
            <a:extLst>
              <a:ext uri="{FF2B5EF4-FFF2-40B4-BE49-F238E27FC236}">
                <a16:creationId xmlns:a16="http://schemas.microsoft.com/office/drawing/2014/main" id="{D6581752-AB13-078D-43B8-05D7FBBFF140}"/>
              </a:ext>
            </a:extLst>
          </p:cNvPr>
          <p:cNvSpPr>
            <a:spLocks noGrp="1"/>
          </p:cNvSpPr>
          <p:nvPr>
            <p:ph type="title"/>
          </p:nvPr>
        </p:nvSpPr>
        <p:spPr>
          <a:xfrm>
            <a:off x="533401" y="585181"/>
            <a:ext cx="5257801" cy="1325563"/>
          </a:xfrm>
        </p:spPr>
        <p:txBody>
          <a:bodyPr/>
          <a:lstStyle/>
          <a:p>
            <a:r>
              <a:rPr lang="en-GB" dirty="0"/>
              <a:t>Click to edit Master title style</a:t>
            </a:r>
            <a:endParaRPr lang="en-US" dirty="0"/>
          </a:p>
        </p:txBody>
      </p:sp>
      <p:sp>
        <p:nvSpPr>
          <p:cNvPr id="6" name="Text Placeholder 11">
            <a:extLst>
              <a:ext uri="{FF2B5EF4-FFF2-40B4-BE49-F238E27FC236}">
                <a16:creationId xmlns:a16="http://schemas.microsoft.com/office/drawing/2014/main" id="{CE9F9CD2-047C-E5D6-3233-52E9AB25077F}"/>
              </a:ext>
            </a:extLst>
          </p:cNvPr>
          <p:cNvSpPr>
            <a:spLocks noGrp="1"/>
          </p:cNvSpPr>
          <p:nvPr>
            <p:ph type="body" sz="quarter" idx="10"/>
          </p:nvPr>
        </p:nvSpPr>
        <p:spPr>
          <a:xfrm>
            <a:off x="533401" y="2398382"/>
            <a:ext cx="5412699" cy="236696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26" name="Picture 25" descr="A yellow and blue sign&#10;&#10;Description automatically generated">
            <a:extLst>
              <a:ext uri="{FF2B5EF4-FFF2-40B4-BE49-F238E27FC236}">
                <a16:creationId xmlns:a16="http://schemas.microsoft.com/office/drawing/2014/main" id="{07D9A233-98FA-EA11-0754-13F6A9337AC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22820" y="50905"/>
            <a:ext cx="4379370" cy="1716605"/>
          </a:xfrm>
          <a:prstGeom prst="rect">
            <a:avLst/>
          </a:prstGeom>
        </p:spPr>
      </p:pic>
    </p:spTree>
    <p:extLst>
      <p:ext uri="{BB962C8B-B14F-4D97-AF65-F5344CB8AC3E}">
        <p14:creationId xmlns:p14="http://schemas.microsoft.com/office/powerpoint/2010/main" val="1028726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6_Title and Content">
    <p:spTree>
      <p:nvGrpSpPr>
        <p:cNvPr id="1" name=""/>
        <p:cNvGrpSpPr/>
        <p:nvPr/>
      </p:nvGrpSpPr>
      <p:grpSpPr>
        <a:xfrm>
          <a:off x="0" y="0"/>
          <a:ext cx="0" cy="0"/>
          <a:chOff x="0" y="0"/>
          <a:chExt cx="0" cy="0"/>
        </a:xfrm>
      </p:grpSpPr>
      <p:pic>
        <p:nvPicPr>
          <p:cNvPr id="8" name="Picture 7" descr="A black background with a blue surface&#10;&#10;Description automatically generated">
            <a:extLst>
              <a:ext uri="{FF2B5EF4-FFF2-40B4-BE49-F238E27FC236}">
                <a16:creationId xmlns:a16="http://schemas.microsoft.com/office/drawing/2014/main" id="{0544F10C-4CF2-5A1F-34D3-E36DC742A7D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ext Placeholder 2">
            <a:extLst>
              <a:ext uri="{FF2B5EF4-FFF2-40B4-BE49-F238E27FC236}">
                <a16:creationId xmlns:a16="http://schemas.microsoft.com/office/drawing/2014/main" id="{B2DE72DE-B296-9E1C-1B3F-43D5E1FCD8A0}"/>
              </a:ext>
            </a:extLst>
          </p:cNvPr>
          <p:cNvSpPr>
            <a:spLocks noGrp="1"/>
          </p:cNvSpPr>
          <p:nvPr>
            <p:ph idx="1"/>
          </p:nvPr>
        </p:nvSpPr>
        <p:spPr>
          <a:xfrm>
            <a:off x="583368" y="2396154"/>
            <a:ext cx="6812751" cy="3629891"/>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6">
            <a:extLst>
              <a:ext uri="{FF2B5EF4-FFF2-40B4-BE49-F238E27FC236}">
                <a16:creationId xmlns:a16="http://schemas.microsoft.com/office/drawing/2014/main" id="{E7294A03-54B8-BE74-C099-6D47E4C6CA07}"/>
              </a:ext>
            </a:extLst>
          </p:cNvPr>
          <p:cNvSpPr>
            <a:spLocks noGrp="1"/>
          </p:cNvSpPr>
          <p:nvPr>
            <p:ph type="title"/>
          </p:nvPr>
        </p:nvSpPr>
        <p:spPr>
          <a:xfrm>
            <a:off x="583366" y="669057"/>
            <a:ext cx="5512634" cy="1325563"/>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b="1" i="0">
                <a:latin typeface="Prodigy Sans ExtraBold" pitchFamily="2" charset="77"/>
              </a:defRPr>
            </a:lvl1pPr>
          </a:lstStyle>
          <a:p>
            <a:r>
              <a:rPr kumimoji="0" lang="en-GB" sz="4400" b="0" i="0" u="none" strike="noStrike" kern="1200" cap="none" spc="0" normalizeH="0" baseline="0" noProof="0" dirty="0">
                <a:ln>
                  <a:noFill/>
                </a:ln>
                <a:solidFill>
                  <a:srgbClr val="32364D"/>
                </a:solidFill>
                <a:effectLst/>
                <a:uLnTx/>
                <a:uFillTx/>
                <a:latin typeface="Prodigy Sans Black" pitchFamily="2" charset="77"/>
                <a:ea typeface="+mj-ea"/>
                <a:cs typeface="+mj-cs"/>
              </a:rPr>
              <a:t>Click to edit Master title style</a:t>
            </a:r>
            <a:endParaRPr lang="en-US" dirty="0"/>
          </a:p>
        </p:txBody>
      </p:sp>
      <p:pic>
        <p:nvPicPr>
          <p:cNvPr id="15" name="Picture 14" descr="A yellow and blue sign&#10;&#10;Description automatically generated">
            <a:extLst>
              <a:ext uri="{FF2B5EF4-FFF2-40B4-BE49-F238E27FC236}">
                <a16:creationId xmlns:a16="http://schemas.microsoft.com/office/drawing/2014/main" id="{C95A1E3A-CB62-B3DD-3C96-6AE181FC018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22820" y="50905"/>
            <a:ext cx="4379370" cy="1716605"/>
          </a:xfrm>
          <a:prstGeom prst="rect">
            <a:avLst/>
          </a:prstGeom>
        </p:spPr>
      </p:pic>
      <p:sp>
        <p:nvSpPr>
          <p:cNvPr id="2" name="Oval 1">
            <a:extLst>
              <a:ext uri="{FF2B5EF4-FFF2-40B4-BE49-F238E27FC236}">
                <a16:creationId xmlns:a16="http://schemas.microsoft.com/office/drawing/2014/main" id="{FB644B6C-E38B-F0F9-0B25-ABB8ACBE4D31}"/>
              </a:ext>
            </a:extLst>
          </p:cNvPr>
          <p:cNvSpPr/>
          <p:nvPr userDrawn="1"/>
        </p:nvSpPr>
        <p:spPr>
          <a:xfrm>
            <a:off x="7872948" y="2192941"/>
            <a:ext cx="3547503" cy="354750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D009C15E-5CCF-B3DB-2351-1BABC0A98B53}"/>
              </a:ext>
            </a:extLst>
          </p:cNvPr>
          <p:cNvSpPr>
            <a:spLocks noGrp="1"/>
          </p:cNvSpPr>
          <p:nvPr>
            <p:ph type="body" sz="quarter" idx="12" hasCustomPrompt="1"/>
          </p:nvPr>
        </p:nvSpPr>
        <p:spPr>
          <a:xfrm>
            <a:off x="8541434" y="3718818"/>
            <a:ext cx="2210529" cy="495748"/>
          </a:xfrm>
        </p:spPr>
        <p:txBody>
          <a:bodyPr>
            <a:noAutofit/>
          </a:bodyPr>
          <a:lstStyle>
            <a:lvl1pPr marL="0" indent="0" algn="ctr">
              <a:buNone/>
              <a:defRPr sz="3800" b="1" i="0">
                <a:solidFill>
                  <a:schemeClr val="accent1"/>
                </a:solidFill>
                <a:latin typeface="Prodigy Sans" pitchFamily="2" charset="77"/>
              </a:defRPr>
            </a:lvl1pPr>
          </a:lstStyle>
          <a:p>
            <a:pPr lvl="0"/>
            <a:r>
              <a:rPr lang="en-GB" dirty="0"/>
              <a:t>Quote</a:t>
            </a:r>
            <a:endParaRPr lang="en-US" dirty="0"/>
          </a:p>
        </p:txBody>
      </p:sp>
    </p:spTree>
    <p:extLst>
      <p:ext uri="{BB962C8B-B14F-4D97-AF65-F5344CB8AC3E}">
        <p14:creationId xmlns:p14="http://schemas.microsoft.com/office/powerpoint/2010/main" val="2928435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11" name="Picture 10" descr="A black background with a blue surface&#10;&#10;Description automatically generated">
            <a:extLst>
              <a:ext uri="{FF2B5EF4-FFF2-40B4-BE49-F238E27FC236}">
                <a16:creationId xmlns:a16="http://schemas.microsoft.com/office/drawing/2014/main" id="{643E7BA1-1E36-231F-862E-CBEC00C3478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5" name="Picture Placeholder 24">
            <a:extLst>
              <a:ext uri="{FF2B5EF4-FFF2-40B4-BE49-F238E27FC236}">
                <a16:creationId xmlns:a16="http://schemas.microsoft.com/office/drawing/2014/main" id="{1AC417C7-0172-2728-FC3D-A3FB5B7CFD73}"/>
              </a:ext>
            </a:extLst>
          </p:cNvPr>
          <p:cNvSpPr>
            <a:spLocks noGrp="1"/>
          </p:cNvSpPr>
          <p:nvPr>
            <p:ph type="pic" sz="quarter" idx="12"/>
          </p:nvPr>
        </p:nvSpPr>
        <p:spPr>
          <a:xfrm>
            <a:off x="515938" y="3703629"/>
            <a:ext cx="1888588" cy="1780309"/>
          </a:xfrm>
        </p:spPr>
        <p:txBody>
          <a:bodyPr/>
          <a:lstStyle/>
          <a:p>
            <a:endParaRPr lang="en-US" dirty="0"/>
          </a:p>
        </p:txBody>
      </p:sp>
      <p:sp>
        <p:nvSpPr>
          <p:cNvPr id="3" name="Text Placeholder 2">
            <a:extLst>
              <a:ext uri="{FF2B5EF4-FFF2-40B4-BE49-F238E27FC236}">
                <a16:creationId xmlns:a16="http://schemas.microsoft.com/office/drawing/2014/main" id="{D353480B-7142-D402-EC8B-BA627949DC9E}"/>
              </a:ext>
            </a:extLst>
          </p:cNvPr>
          <p:cNvSpPr>
            <a:spLocks noGrp="1"/>
          </p:cNvSpPr>
          <p:nvPr>
            <p:ph type="body" sz="quarter" idx="13"/>
          </p:nvPr>
        </p:nvSpPr>
        <p:spPr>
          <a:xfrm>
            <a:off x="515938" y="2029010"/>
            <a:ext cx="10149591" cy="713303"/>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Picture Placeholder 24">
            <a:extLst>
              <a:ext uri="{FF2B5EF4-FFF2-40B4-BE49-F238E27FC236}">
                <a16:creationId xmlns:a16="http://schemas.microsoft.com/office/drawing/2014/main" id="{3BAA3190-3BA7-C4AD-4047-38EAF1AFDF74}"/>
              </a:ext>
            </a:extLst>
          </p:cNvPr>
          <p:cNvSpPr>
            <a:spLocks noGrp="1"/>
          </p:cNvSpPr>
          <p:nvPr>
            <p:ph type="pic" sz="quarter" idx="14"/>
          </p:nvPr>
        </p:nvSpPr>
        <p:spPr>
          <a:xfrm>
            <a:off x="3361633" y="3703628"/>
            <a:ext cx="1888588" cy="1780309"/>
          </a:xfrm>
        </p:spPr>
        <p:txBody>
          <a:bodyPr/>
          <a:lstStyle/>
          <a:p>
            <a:endParaRPr lang="en-US" dirty="0"/>
          </a:p>
        </p:txBody>
      </p:sp>
      <p:sp>
        <p:nvSpPr>
          <p:cNvPr id="7" name="Picture Placeholder 24">
            <a:extLst>
              <a:ext uri="{FF2B5EF4-FFF2-40B4-BE49-F238E27FC236}">
                <a16:creationId xmlns:a16="http://schemas.microsoft.com/office/drawing/2014/main" id="{1B7C2A2A-FD03-373C-A0EB-7D07ACE7E9AA}"/>
              </a:ext>
            </a:extLst>
          </p:cNvPr>
          <p:cNvSpPr>
            <a:spLocks noGrp="1"/>
          </p:cNvSpPr>
          <p:nvPr>
            <p:ph type="pic" sz="quarter" idx="15"/>
          </p:nvPr>
        </p:nvSpPr>
        <p:spPr>
          <a:xfrm>
            <a:off x="6265907" y="3703627"/>
            <a:ext cx="1888588" cy="1780309"/>
          </a:xfrm>
        </p:spPr>
        <p:txBody>
          <a:bodyPr/>
          <a:lstStyle/>
          <a:p>
            <a:endParaRPr lang="en-US" dirty="0"/>
          </a:p>
        </p:txBody>
      </p:sp>
      <p:sp>
        <p:nvSpPr>
          <p:cNvPr id="9" name="Picture Placeholder 24">
            <a:extLst>
              <a:ext uri="{FF2B5EF4-FFF2-40B4-BE49-F238E27FC236}">
                <a16:creationId xmlns:a16="http://schemas.microsoft.com/office/drawing/2014/main" id="{B7F236DC-3D01-2AFC-31D4-4F8C367D533F}"/>
              </a:ext>
            </a:extLst>
          </p:cNvPr>
          <p:cNvSpPr>
            <a:spLocks noGrp="1"/>
          </p:cNvSpPr>
          <p:nvPr>
            <p:ph type="pic" sz="quarter" idx="16"/>
          </p:nvPr>
        </p:nvSpPr>
        <p:spPr>
          <a:xfrm>
            <a:off x="9287726" y="3667147"/>
            <a:ext cx="1888588" cy="1780309"/>
          </a:xfrm>
        </p:spPr>
        <p:txBody>
          <a:bodyPr/>
          <a:lstStyle/>
          <a:p>
            <a:endParaRPr lang="en-US" dirty="0"/>
          </a:p>
        </p:txBody>
      </p:sp>
      <p:sp>
        <p:nvSpPr>
          <p:cNvPr id="8" name="Title 6">
            <a:extLst>
              <a:ext uri="{FF2B5EF4-FFF2-40B4-BE49-F238E27FC236}">
                <a16:creationId xmlns:a16="http://schemas.microsoft.com/office/drawing/2014/main" id="{99EC24A3-3032-D70C-C4D9-A8CAB3869A93}"/>
              </a:ext>
            </a:extLst>
          </p:cNvPr>
          <p:cNvSpPr>
            <a:spLocks noGrp="1"/>
          </p:cNvSpPr>
          <p:nvPr>
            <p:ph type="title"/>
          </p:nvPr>
        </p:nvSpPr>
        <p:spPr>
          <a:xfrm>
            <a:off x="515938" y="618152"/>
            <a:ext cx="5210305" cy="812788"/>
          </a:xfrm>
        </p:spPr>
        <p:txBody>
          <a:bodyPr/>
          <a:lstStyle/>
          <a:p>
            <a:r>
              <a:rPr lang="en-GB" dirty="0"/>
              <a:t>Click to edit Master title style</a:t>
            </a:r>
            <a:endParaRPr lang="en-US" dirty="0"/>
          </a:p>
        </p:txBody>
      </p:sp>
      <p:pic>
        <p:nvPicPr>
          <p:cNvPr id="16" name="Picture 15" descr="A yellow and blue sign&#10;&#10;Description automatically generated">
            <a:extLst>
              <a:ext uri="{FF2B5EF4-FFF2-40B4-BE49-F238E27FC236}">
                <a16:creationId xmlns:a16="http://schemas.microsoft.com/office/drawing/2014/main" id="{CDAAB918-81D3-6C7E-DE68-211EDA6D975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22820" y="50905"/>
            <a:ext cx="4379370" cy="1716605"/>
          </a:xfrm>
          <a:prstGeom prst="rect">
            <a:avLst/>
          </a:prstGeom>
        </p:spPr>
      </p:pic>
    </p:spTree>
    <p:extLst>
      <p:ext uri="{BB962C8B-B14F-4D97-AF65-F5344CB8AC3E}">
        <p14:creationId xmlns:p14="http://schemas.microsoft.com/office/powerpoint/2010/main" val="837388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9" name="Picture 8" descr="A black background with a blue surface&#10;&#10;Description automatically generated">
            <a:extLst>
              <a:ext uri="{FF2B5EF4-FFF2-40B4-BE49-F238E27FC236}">
                <a16:creationId xmlns:a16="http://schemas.microsoft.com/office/drawing/2014/main" id="{D49D6371-B916-661F-68DC-FD8EE5A24D1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ext Placeholder 2">
            <a:extLst>
              <a:ext uri="{FF2B5EF4-FFF2-40B4-BE49-F238E27FC236}">
                <a16:creationId xmlns:a16="http://schemas.microsoft.com/office/drawing/2014/main" id="{B2DE72DE-B296-9E1C-1B3F-43D5E1FCD8A0}"/>
              </a:ext>
            </a:extLst>
          </p:cNvPr>
          <p:cNvSpPr>
            <a:spLocks noGrp="1"/>
          </p:cNvSpPr>
          <p:nvPr>
            <p:ph idx="1"/>
          </p:nvPr>
        </p:nvSpPr>
        <p:spPr>
          <a:xfrm>
            <a:off x="583366" y="2191019"/>
            <a:ext cx="4675908" cy="2366940"/>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 name="Chart Placeholder 2">
            <a:extLst>
              <a:ext uri="{FF2B5EF4-FFF2-40B4-BE49-F238E27FC236}">
                <a16:creationId xmlns:a16="http://schemas.microsoft.com/office/drawing/2014/main" id="{5ADBA752-5E9E-9233-1F35-A09584B4A755}"/>
              </a:ext>
            </a:extLst>
          </p:cNvPr>
          <p:cNvSpPr>
            <a:spLocks noGrp="1"/>
          </p:cNvSpPr>
          <p:nvPr>
            <p:ph type="chart" sz="quarter" idx="10"/>
          </p:nvPr>
        </p:nvSpPr>
        <p:spPr>
          <a:xfrm>
            <a:off x="5916613" y="2187862"/>
            <a:ext cx="5707062" cy="3532187"/>
          </a:xfrm>
        </p:spPr>
        <p:txBody>
          <a:bodyPr/>
          <a:lstStyle/>
          <a:p>
            <a:endParaRPr lang="en-US"/>
          </a:p>
        </p:txBody>
      </p:sp>
      <p:pic>
        <p:nvPicPr>
          <p:cNvPr id="13" name="Picture 12" descr="A yellow and blue sign&#10;&#10;Description automatically generated">
            <a:extLst>
              <a:ext uri="{FF2B5EF4-FFF2-40B4-BE49-F238E27FC236}">
                <a16:creationId xmlns:a16="http://schemas.microsoft.com/office/drawing/2014/main" id="{8F0A49A4-5C9B-ADFB-33C4-57DF2A082D3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22820" y="50905"/>
            <a:ext cx="4379370" cy="1716605"/>
          </a:xfrm>
          <a:prstGeom prst="rect">
            <a:avLst/>
          </a:prstGeom>
        </p:spPr>
      </p:pic>
      <p:sp>
        <p:nvSpPr>
          <p:cNvPr id="14" name="Title 6">
            <a:extLst>
              <a:ext uri="{FF2B5EF4-FFF2-40B4-BE49-F238E27FC236}">
                <a16:creationId xmlns:a16="http://schemas.microsoft.com/office/drawing/2014/main" id="{CF934B96-1308-91FB-E96A-AEB1AA7D5362}"/>
              </a:ext>
            </a:extLst>
          </p:cNvPr>
          <p:cNvSpPr>
            <a:spLocks noGrp="1"/>
          </p:cNvSpPr>
          <p:nvPr>
            <p:ph type="title"/>
          </p:nvPr>
        </p:nvSpPr>
        <p:spPr>
          <a:xfrm>
            <a:off x="515938" y="618152"/>
            <a:ext cx="5210305" cy="812788"/>
          </a:xfrm>
        </p:spPr>
        <p:txBody>
          <a:bodyPr/>
          <a:lstStyle/>
          <a:p>
            <a:r>
              <a:rPr lang="en-GB" dirty="0"/>
              <a:t>Click to edit Master title style</a:t>
            </a:r>
            <a:endParaRPr lang="en-US" dirty="0"/>
          </a:p>
        </p:txBody>
      </p:sp>
    </p:spTree>
    <p:extLst>
      <p:ext uri="{BB962C8B-B14F-4D97-AF65-F5344CB8AC3E}">
        <p14:creationId xmlns:p14="http://schemas.microsoft.com/office/powerpoint/2010/main" val="2235495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0_Title and Content">
    <p:spTree>
      <p:nvGrpSpPr>
        <p:cNvPr id="1" name=""/>
        <p:cNvGrpSpPr/>
        <p:nvPr/>
      </p:nvGrpSpPr>
      <p:grpSpPr>
        <a:xfrm>
          <a:off x="0" y="0"/>
          <a:ext cx="0" cy="0"/>
          <a:chOff x="0" y="0"/>
          <a:chExt cx="0" cy="0"/>
        </a:xfrm>
      </p:grpSpPr>
      <p:sp>
        <p:nvSpPr>
          <p:cNvPr id="16" name="Rounded Rectangle 15">
            <a:extLst>
              <a:ext uri="{FF2B5EF4-FFF2-40B4-BE49-F238E27FC236}">
                <a16:creationId xmlns:a16="http://schemas.microsoft.com/office/drawing/2014/main" id="{ABF16994-8446-BD1D-3839-FCA28FEE35CA}"/>
              </a:ext>
            </a:extLst>
          </p:cNvPr>
          <p:cNvSpPr/>
          <p:nvPr userDrawn="1"/>
        </p:nvSpPr>
        <p:spPr>
          <a:xfrm>
            <a:off x="459406" y="5489289"/>
            <a:ext cx="11273188" cy="942343"/>
          </a:xfrm>
          <a:prstGeom prst="roundRect">
            <a:avLst>
              <a:gd name="adj" fmla="val 45228"/>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yellow and black sign with white text&#10;&#10;Description automatically generated">
            <a:extLst>
              <a:ext uri="{FF2B5EF4-FFF2-40B4-BE49-F238E27FC236}">
                <a16:creationId xmlns:a16="http://schemas.microsoft.com/office/drawing/2014/main" id="{4E912473-0666-BC24-205C-E073D4316A4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42306"/>
            <a:ext cx="5194987" cy="2036307"/>
          </a:xfrm>
          <a:prstGeom prst="rect">
            <a:avLst/>
          </a:prstGeom>
        </p:spPr>
      </p:pic>
      <p:sp>
        <p:nvSpPr>
          <p:cNvPr id="12" name="Text Placeholder 11">
            <a:extLst>
              <a:ext uri="{FF2B5EF4-FFF2-40B4-BE49-F238E27FC236}">
                <a16:creationId xmlns:a16="http://schemas.microsoft.com/office/drawing/2014/main" id="{3FF0E2C0-608E-99C1-78CB-1F9497F7178B}"/>
              </a:ext>
            </a:extLst>
          </p:cNvPr>
          <p:cNvSpPr>
            <a:spLocks noGrp="1"/>
          </p:cNvSpPr>
          <p:nvPr>
            <p:ph type="body" sz="quarter" idx="10"/>
          </p:nvPr>
        </p:nvSpPr>
        <p:spPr>
          <a:xfrm>
            <a:off x="515938" y="2152172"/>
            <a:ext cx="6135381" cy="291074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 name="Freeform 1">
            <a:extLst>
              <a:ext uri="{FF2B5EF4-FFF2-40B4-BE49-F238E27FC236}">
                <a16:creationId xmlns:a16="http://schemas.microsoft.com/office/drawing/2014/main" id="{803CDBF5-75EE-1A8B-DCDA-C849A5981051}"/>
              </a:ext>
            </a:extLst>
          </p:cNvPr>
          <p:cNvSpPr/>
          <p:nvPr userDrawn="1"/>
        </p:nvSpPr>
        <p:spPr>
          <a:xfrm>
            <a:off x="6400799" y="3095468"/>
            <a:ext cx="5791200" cy="3762532"/>
          </a:xfrm>
          <a:custGeom>
            <a:avLst/>
            <a:gdLst>
              <a:gd name="connsiteX0" fmla="*/ 3762532 w 5791200"/>
              <a:gd name="connsiteY0" fmla="*/ 0 h 3762532"/>
              <a:gd name="connsiteX1" fmla="*/ 5713542 w 5791200"/>
              <a:gd name="connsiteY1" fmla="*/ 544714 h 3762532"/>
              <a:gd name="connsiteX2" fmla="*/ 5791200 w 5791200"/>
              <a:gd name="connsiteY2" fmla="*/ 594500 h 3762532"/>
              <a:gd name="connsiteX3" fmla="*/ 5791200 w 5791200"/>
              <a:gd name="connsiteY3" fmla="*/ 3762532 h 3762532"/>
              <a:gd name="connsiteX4" fmla="*/ 0 w 5791200"/>
              <a:gd name="connsiteY4" fmla="*/ 3762532 h 3762532"/>
              <a:gd name="connsiteX5" fmla="*/ 3762532 w 5791200"/>
              <a:gd name="connsiteY5" fmla="*/ 0 h 376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1200" h="3762532">
                <a:moveTo>
                  <a:pt x="3762532" y="0"/>
                </a:moveTo>
                <a:cubicBezTo>
                  <a:pt x="4476841" y="0"/>
                  <a:pt x="5144658" y="199053"/>
                  <a:pt x="5713542" y="544714"/>
                </a:cubicBezTo>
                <a:lnTo>
                  <a:pt x="5791200" y="594500"/>
                </a:lnTo>
                <a:lnTo>
                  <a:pt x="5791200" y="3762532"/>
                </a:lnTo>
                <a:lnTo>
                  <a:pt x="0" y="3762532"/>
                </a:lnTo>
                <a:cubicBezTo>
                  <a:pt x="0" y="1684543"/>
                  <a:pt x="1684543" y="0"/>
                  <a:pt x="3762532" y="0"/>
                </a:cubicBez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83BF7E3E-AAB4-6909-BF44-0255B78734B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654053" y="1368711"/>
            <a:ext cx="5785731" cy="5489289"/>
          </a:xfrm>
          <a:prstGeom prst="rect">
            <a:avLst/>
          </a:prstGeom>
        </p:spPr>
      </p:pic>
      <p:sp>
        <p:nvSpPr>
          <p:cNvPr id="18" name="Title 6">
            <a:extLst>
              <a:ext uri="{FF2B5EF4-FFF2-40B4-BE49-F238E27FC236}">
                <a16:creationId xmlns:a16="http://schemas.microsoft.com/office/drawing/2014/main" id="{F491E739-7B8C-5268-A571-5B54119278DA}"/>
              </a:ext>
            </a:extLst>
          </p:cNvPr>
          <p:cNvSpPr>
            <a:spLocks noGrp="1"/>
          </p:cNvSpPr>
          <p:nvPr>
            <p:ph type="title"/>
          </p:nvPr>
        </p:nvSpPr>
        <p:spPr>
          <a:xfrm>
            <a:off x="515938" y="618152"/>
            <a:ext cx="10170259" cy="812788"/>
          </a:xfrm>
        </p:spPr>
        <p:txBody>
          <a:bodyPr/>
          <a:lstStyle/>
          <a:p>
            <a:r>
              <a:rPr lang="en-GB" dirty="0"/>
              <a:t>Click to edit Master title style</a:t>
            </a:r>
            <a:endParaRPr lang="en-US" dirty="0"/>
          </a:p>
        </p:txBody>
      </p:sp>
    </p:spTree>
    <p:extLst>
      <p:ext uri="{BB962C8B-B14F-4D97-AF65-F5344CB8AC3E}">
        <p14:creationId xmlns:p14="http://schemas.microsoft.com/office/powerpoint/2010/main" val="208621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4" name="Text Placeholder 11">
            <a:extLst>
              <a:ext uri="{FF2B5EF4-FFF2-40B4-BE49-F238E27FC236}">
                <a16:creationId xmlns:a16="http://schemas.microsoft.com/office/drawing/2014/main" id="{105E3BB5-64F7-0B2D-A857-B5A789C1C8B3}"/>
              </a:ext>
            </a:extLst>
          </p:cNvPr>
          <p:cNvSpPr>
            <a:spLocks noGrp="1"/>
          </p:cNvSpPr>
          <p:nvPr>
            <p:ph type="body" sz="quarter" idx="10"/>
          </p:nvPr>
        </p:nvSpPr>
        <p:spPr>
          <a:xfrm>
            <a:off x="515938" y="1977923"/>
            <a:ext cx="5275264" cy="258244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ext Placeholder 11">
            <a:extLst>
              <a:ext uri="{FF2B5EF4-FFF2-40B4-BE49-F238E27FC236}">
                <a16:creationId xmlns:a16="http://schemas.microsoft.com/office/drawing/2014/main" id="{B23FFE17-7B79-0BC5-C8A7-71A4C8C51BCB}"/>
              </a:ext>
            </a:extLst>
          </p:cNvPr>
          <p:cNvSpPr>
            <a:spLocks noGrp="1"/>
          </p:cNvSpPr>
          <p:nvPr>
            <p:ph type="body" sz="quarter" idx="11"/>
          </p:nvPr>
        </p:nvSpPr>
        <p:spPr>
          <a:xfrm>
            <a:off x="6307140" y="1977923"/>
            <a:ext cx="5275264" cy="2582446"/>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Rounded Rectangle 15">
            <a:extLst>
              <a:ext uri="{FF2B5EF4-FFF2-40B4-BE49-F238E27FC236}">
                <a16:creationId xmlns:a16="http://schemas.microsoft.com/office/drawing/2014/main" id="{AA1CA434-AE7C-1986-8653-D744D8F0DBD0}"/>
              </a:ext>
            </a:extLst>
          </p:cNvPr>
          <p:cNvSpPr/>
          <p:nvPr userDrawn="1"/>
        </p:nvSpPr>
        <p:spPr>
          <a:xfrm>
            <a:off x="402874" y="5489289"/>
            <a:ext cx="11273188" cy="942343"/>
          </a:xfrm>
          <a:prstGeom prst="roundRect">
            <a:avLst>
              <a:gd name="adj" fmla="val 45228"/>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A yellow and black sign with white text&#10;&#10;Description automatically generated">
            <a:extLst>
              <a:ext uri="{FF2B5EF4-FFF2-40B4-BE49-F238E27FC236}">
                <a16:creationId xmlns:a16="http://schemas.microsoft.com/office/drawing/2014/main" id="{D2E52FEF-56DC-3A65-C45D-57EBFF9B19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42306"/>
            <a:ext cx="5194987" cy="2036307"/>
          </a:xfrm>
          <a:prstGeom prst="rect">
            <a:avLst/>
          </a:prstGeom>
        </p:spPr>
      </p:pic>
      <p:sp>
        <p:nvSpPr>
          <p:cNvPr id="20" name="Title 6">
            <a:extLst>
              <a:ext uri="{FF2B5EF4-FFF2-40B4-BE49-F238E27FC236}">
                <a16:creationId xmlns:a16="http://schemas.microsoft.com/office/drawing/2014/main" id="{05BBDC82-B725-3A65-83B8-0E48BD8B8805}"/>
              </a:ext>
            </a:extLst>
          </p:cNvPr>
          <p:cNvSpPr>
            <a:spLocks noGrp="1"/>
          </p:cNvSpPr>
          <p:nvPr>
            <p:ph type="title"/>
          </p:nvPr>
        </p:nvSpPr>
        <p:spPr>
          <a:xfrm>
            <a:off x="515938" y="618152"/>
            <a:ext cx="5210305" cy="812788"/>
          </a:xfrm>
        </p:spPr>
        <p:txBody>
          <a:bodyPr/>
          <a:lstStyle/>
          <a:p>
            <a:r>
              <a:rPr lang="en-GB" dirty="0"/>
              <a:t>Click to edit Master title style</a:t>
            </a:r>
            <a:endParaRPr lang="en-US" dirty="0"/>
          </a:p>
        </p:txBody>
      </p:sp>
    </p:spTree>
    <p:extLst>
      <p:ext uri="{BB962C8B-B14F-4D97-AF65-F5344CB8AC3E}">
        <p14:creationId xmlns:p14="http://schemas.microsoft.com/office/powerpoint/2010/main" val="1134752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B2DE72DE-B296-9E1C-1B3F-43D5E1FCD8A0}"/>
              </a:ext>
            </a:extLst>
          </p:cNvPr>
          <p:cNvSpPr>
            <a:spLocks noGrp="1"/>
          </p:cNvSpPr>
          <p:nvPr>
            <p:ph idx="1"/>
          </p:nvPr>
        </p:nvSpPr>
        <p:spPr>
          <a:xfrm>
            <a:off x="582612" y="2036390"/>
            <a:ext cx="4426526" cy="3075257"/>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3" name="Picture Placeholder 2">
            <a:extLst>
              <a:ext uri="{FF2B5EF4-FFF2-40B4-BE49-F238E27FC236}">
                <a16:creationId xmlns:a16="http://schemas.microsoft.com/office/drawing/2014/main" id="{CC52EC52-ED91-DA14-3972-D3B4D60B09BC}"/>
              </a:ext>
            </a:extLst>
          </p:cNvPr>
          <p:cNvSpPr>
            <a:spLocks noGrp="1"/>
          </p:cNvSpPr>
          <p:nvPr>
            <p:ph type="pic" sz="quarter" idx="10"/>
          </p:nvPr>
        </p:nvSpPr>
        <p:spPr>
          <a:xfrm>
            <a:off x="5513388" y="2036391"/>
            <a:ext cx="6096000" cy="3075256"/>
          </a:xfrm>
        </p:spPr>
        <p:txBody>
          <a:bodyPr/>
          <a:lstStyle/>
          <a:p>
            <a:endParaRPr lang="en-US"/>
          </a:p>
        </p:txBody>
      </p:sp>
      <p:sp>
        <p:nvSpPr>
          <p:cNvPr id="10" name="Rounded Rectangle 9">
            <a:extLst>
              <a:ext uri="{FF2B5EF4-FFF2-40B4-BE49-F238E27FC236}">
                <a16:creationId xmlns:a16="http://schemas.microsoft.com/office/drawing/2014/main" id="{53F31826-93F0-DC63-4724-1FEAE875A369}"/>
              </a:ext>
            </a:extLst>
          </p:cNvPr>
          <p:cNvSpPr/>
          <p:nvPr userDrawn="1"/>
        </p:nvSpPr>
        <p:spPr>
          <a:xfrm>
            <a:off x="402874" y="5489289"/>
            <a:ext cx="11273188" cy="942343"/>
          </a:xfrm>
          <a:prstGeom prst="roundRect">
            <a:avLst>
              <a:gd name="adj" fmla="val 45228"/>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yellow and black sign with white text&#10;&#10;Description automatically generated">
            <a:extLst>
              <a:ext uri="{FF2B5EF4-FFF2-40B4-BE49-F238E27FC236}">
                <a16:creationId xmlns:a16="http://schemas.microsoft.com/office/drawing/2014/main" id="{E0CF9607-B808-6417-737A-C7D5304505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42306"/>
            <a:ext cx="5194987" cy="2036307"/>
          </a:xfrm>
          <a:prstGeom prst="rect">
            <a:avLst/>
          </a:prstGeom>
        </p:spPr>
      </p:pic>
      <p:sp>
        <p:nvSpPr>
          <p:cNvPr id="13" name="Title 6">
            <a:extLst>
              <a:ext uri="{FF2B5EF4-FFF2-40B4-BE49-F238E27FC236}">
                <a16:creationId xmlns:a16="http://schemas.microsoft.com/office/drawing/2014/main" id="{A784213D-9742-7FB8-EE43-5AC0A7612730}"/>
              </a:ext>
            </a:extLst>
          </p:cNvPr>
          <p:cNvSpPr>
            <a:spLocks noGrp="1"/>
          </p:cNvSpPr>
          <p:nvPr>
            <p:ph type="title"/>
          </p:nvPr>
        </p:nvSpPr>
        <p:spPr>
          <a:xfrm>
            <a:off x="515938" y="618152"/>
            <a:ext cx="5210305" cy="812788"/>
          </a:xfrm>
        </p:spPr>
        <p:txBody>
          <a:bodyPr/>
          <a:lstStyle/>
          <a:p>
            <a:r>
              <a:rPr lang="en-GB" dirty="0"/>
              <a:t>Click to edit Master title style</a:t>
            </a:r>
            <a:endParaRPr lang="en-US" dirty="0"/>
          </a:p>
        </p:txBody>
      </p:sp>
    </p:spTree>
    <p:extLst>
      <p:ext uri="{BB962C8B-B14F-4D97-AF65-F5344CB8AC3E}">
        <p14:creationId xmlns:p14="http://schemas.microsoft.com/office/powerpoint/2010/main" val="1533473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CAFCB5D-AF9D-EF28-99D5-C35CFABF0F6C}"/>
              </a:ext>
            </a:extLst>
          </p:cNvPr>
          <p:cNvSpPr/>
          <p:nvPr userDrawn="1"/>
        </p:nvSpPr>
        <p:spPr>
          <a:xfrm>
            <a:off x="7676"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11">
            <a:extLst>
              <a:ext uri="{FF2B5EF4-FFF2-40B4-BE49-F238E27FC236}">
                <a16:creationId xmlns:a16="http://schemas.microsoft.com/office/drawing/2014/main" id="{DF6BDE2A-EC90-8D01-7C48-3A341C1CF702}"/>
              </a:ext>
            </a:extLst>
          </p:cNvPr>
          <p:cNvSpPr>
            <a:spLocks noGrp="1"/>
          </p:cNvSpPr>
          <p:nvPr>
            <p:ph type="body" sz="quarter" idx="10" hasCustomPrompt="1"/>
          </p:nvPr>
        </p:nvSpPr>
        <p:spPr>
          <a:xfrm>
            <a:off x="0" y="5213674"/>
            <a:ext cx="12176647" cy="398191"/>
          </a:xfrm>
        </p:spPr>
        <p:txBody>
          <a:bodyPr>
            <a:noAutofit/>
          </a:bodyPr>
          <a:lstStyle>
            <a:lvl1pPr marL="0" indent="0" algn="ctr">
              <a:buNone/>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The Foundry, 17 Oval Way ,London</a:t>
            </a:r>
            <a:endParaRPr lang="en-US" dirty="0"/>
          </a:p>
        </p:txBody>
      </p:sp>
      <p:sp>
        <p:nvSpPr>
          <p:cNvPr id="6" name="Text Placeholder 11">
            <a:extLst>
              <a:ext uri="{FF2B5EF4-FFF2-40B4-BE49-F238E27FC236}">
                <a16:creationId xmlns:a16="http://schemas.microsoft.com/office/drawing/2014/main" id="{83D119EF-58E9-2CE9-FC30-959F7714AF2B}"/>
              </a:ext>
            </a:extLst>
          </p:cNvPr>
          <p:cNvSpPr>
            <a:spLocks noGrp="1"/>
          </p:cNvSpPr>
          <p:nvPr>
            <p:ph type="body" sz="quarter" idx="11" hasCustomPrompt="1"/>
          </p:nvPr>
        </p:nvSpPr>
        <p:spPr>
          <a:xfrm>
            <a:off x="38383" y="5666422"/>
            <a:ext cx="12176648" cy="398192"/>
          </a:xfrm>
        </p:spPr>
        <p:txBody>
          <a:bodyPr>
            <a:normAutofit/>
          </a:bodyPr>
          <a:lstStyle>
            <a:lvl1pPr marL="0" indent="0" algn="ctr">
              <a:buNone/>
              <a:defRPr sz="1600" u="none">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For Advice contact: 0300 123 7015 E: </a:t>
            </a:r>
            <a:r>
              <a:rPr lang="en-GB" dirty="0" err="1"/>
              <a:t>info@kinship.org.co.uk</a:t>
            </a:r>
            <a:r>
              <a:rPr lang="en-GB" dirty="0"/>
              <a:t>  T: 03300 167 235 </a:t>
            </a:r>
            <a:endParaRPr lang="en-US" dirty="0"/>
          </a:p>
        </p:txBody>
      </p:sp>
      <p:sp>
        <p:nvSpPr>
          <p:cNvPr id="36" name="Text Placeholder 35">
            <a:extLst>
              <a:ext uri="{FF2B5EF4-FFF2-40B4-BE49-F238E27FC236}">
                <a16:creationId xmlns:a16="http://schemas.microsoft.com/office/drawing/2014/main" id="{34973510-6F85-595C-F93B-3760CBB7DEB3}"/>
              </a:ext>
            </a:extLst>
          </p:cNvPr>
          <p:cNvSpPr>
            <a:spLocks noGrp="1"/>
          </p:cNvSpPr>
          <p:nvPr>
            <p:ph type="body" sz="quarter" idx="13" hasCustomPrompt="1"/>
          </p:nvPr>
        </p:nvSpPr>
        <p:spPr>
          <a:xfrm>
            <a:off x="0" y="6173727"/>
            <a:ext cx="12207352" cy="540471"/>
          </a:xfrm>
        </p:spPr>
        <p:txBody>
          <a:bodyPr/>
          <a:lstStyle>
            <a:lvl1pPr marL="0" indent="0" algn="ctr">
              <a:buNone/>
              <a:defRPr b="1" i="0">
                <a:solidFill>
                  <a:schemeClr val="bg1"/>
                </a:solidFill>
                <a:latin typeface="Raleway" panose="020B0503030101060003" pitchFamily="34" charset="77"/>
              </a:defRPr>
            </a:lvl1pPr>
          </a:lstStyle>
          <a:p>
            <a:pPr lvl="0"/>
            <a:r>
              <a:rPr lang="en-GB" dirty="0" err="1"/>
              <a:t>compass.kinship.org.uk</a:t>
            </a:r>
            <a:endParaRPr lang="en-US" dirty="0"/>
          </a:p>
        </p:txBody>
      </p:sp>
      <p:sp>
        <p:nvSpPr>
          <p:cNvPr id="45" name="Freeform 44">
            <a:extLst>
              <a:ext uri="{FF2B5EF4-FFF2-40B4-BE49-F238E27FC236}">
                <a16:creationId xmlns:a16="http://schemas.microsoft.com/office/drawing/2014/main" id="{C652401F-FE09-CB52-4F53-2BE0136D31FA}"/>
              </a:ext>
            </a:extLst>
          </p:cNvPr>
          <p:cNvSpPr/>
          <p:nvPr userDrawn="1"/>
        </p:nvSpPr>
        <p:spPr>
          <a:xfrm>
            <a:off x="12184321" y="6858000"/>
            <a:ext cx="7679" cy="39709"/>
          </a:xfrm>
          <a:custGeom>
            <a:avLst/>
            <a:gdLst>
              <a:gd name="connsiteX0" fmla="*/ 0 w 7679"/>
              <a:gd name="connsiteY0" fmla="*/ 0 h 39709"/>
              <a:gd name="connsiteX1" fmla="*/ 7679 w 7679"/>
              <a:gd name="connsiteY1" fmla="*/ 0 h 39709"/>
              <a:gd name="connsiteX2" fmla="*/ 7679 w 7679"/>
              <a:gd name="connsiteY2" fmla="*/ 39709 h 39709"/>
              <a:gd name="connsiteX3" fmla="*/ 2596 w 7679"/>
              <a:gd name="connsiteY3" fmla="*/ 11246 h 39709"/>
              <a:gd name="connsiteX4" fmla="*/ 0 w 7679"/>
              <a:gd name="connsiteY4" fmla="*/ 0 h 397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9" h="39709">
                <a:moveTo>
                  <a:pt x="0" y="0"/>
                </a:moveTo>
                <a:lnTo>
                  <a:pt x="7679" y="0"/>
                </a:lnTo>
                <a:lnTo>
                  <a:pt x="7679" y="39709"/>
                </a:lnTo>
                <a:lnTo>
                  <a:pt x="2596" y="11246"/>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yellow and black sign with white text&#10;&#10;Description automatically generated">
            <a:extLst>
              <a:ext uri="{FF2B5EF4-FFF2-40B4-BE49-F238E27FC236}">
                <a16:creationId xmlns:a16="http://schemas.microsoft.com/office/drawing/2014/main" id="{07CF850A-4CC1-36C3-314B-773905C8DD7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98504" y="2121308"/>
            <a:ext cx="5194987" cy="2036307"/>
          </a:xfrm>
          <a:prstGeom prst="rect">
            <a:avLst/>
          </a:prstGeom>
        </p:spPr>
      </p:pic>
    </p:spTree>
    <p:extLst>
      <p:ext uri="{BB962C8B-B14F-4D97-AF65-F5344CB8AC3E}">
        <p14:creationId xmlns:p14="http://schemas.microsoft.com/office/powerpoint/2010/main" val="3584714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6DF5297-64A6-76A0-86B3-BFE93CA1FD9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896"/>
            <a:ext cx="12192000" cy="6856207"/>
          </a:xfrm>
          <a:prstGeom prst="rect">
            <a:avLst/>
          </a:prstGeom>
        </p:spPr>
      </p:pic>
      <p:sp>
        <p:nvSpPr>
          <p:cNvPr id="20" name="Text Placeholder 6">
            <a:extLst>
              <a:ext uri="{FF2B5EF4-FFF2-40B4-BE49-F238E27FC236}">
                <a16:creationId xmlns:a16="http://schemas.microsoft.com/office/drawing/2014/main" id="{F5138AC3-C818-7ACE-37E8-07CB6C32ADE6}"/>
              </a:ext>
            </a:extLst>
          </p:cNvPr>
          <p:cNvSpPr>
            <a:spLocks noGrp="1"/>
          </p:cNvSpPr>
          <p:nvPr>
            <p:ph type="body" sz="quarter" idx="10"/>
          </p:nvPr>
        </p:nvSpPr>
        <p:spPr>
          <a:xfrm>
            <a:off x="515937" y="3338360"/>
            <a:ext cx="4985453" cy="2583790"/>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2">
            <a:extLst>
              <a:ext uri="{FF2B5EF4-FFF2-40B4-BE49-F238E27FC236}">
                <a16:creationId xmlns:a16="http://schemas.microsoft.com/office/drawing/2014/main" id="{5893C71D-CE02-3468-0D7F-7BC28B4D54EB}"/>
              </a:ext>
            </a:extLst>
          </p:cNvPr>
          <p:cNvSpPr>
            <a:spLocks noGrp="1"/>
          </p:cNvSpPr>
          <p:nvPr>
            <p:ph type="body" sz="quarter" idx="11" hasCustomPrompt="1"/>
          </p:nvPr>
        </p:nvSpPr>
        <p:spPr>
          <a:xfrm>
            <a:off x="515938" y="2347150"/>
            <a:ext cx="3690938" cy="495748"/>
          </a:xfrm>
        </p:spPr>
        <p:txBody>
          <a:bodyPr>
            <a:noAutofit/>
          </a:bodyPr>
          <a:lstStyle>
            <a:lvl1pPr marL="0" indent="0">
              <a:buNone/>
              <a:defRPr sz="3800" b="1" i="0">
                <a:solidFill>
                  <a:schemeClr val="accent1"/>
                </a:solidFill>
                <a:latin typeface="Prodigy Sans" pitchFamily="2" charset="77"/>
              </a:defRPr>
            </a:lvl1pPr>
          </a:lstStyle>
          <a:p>
            <a:pPr lvl="0"/>
            <a:r>
              <a:rPr lang="en-GB" dirty="0"/>
              <a:t>Title</a:t>
            </a:r>
            <a:endParaRPr lang="en-US" dirty="0"/>
          </a:p>
        </p:txBody>
      </p:sp>
      <p:pic>
        <p:nvPicPr>
          <p:cNvPr id="8" name="Picture 7" descr="A yellow and blue sign&#10;&#10;Description automatically generated">
            <a:extLst>
              <a:ext uri="{FF2B5EF4-FFF2-40B4-BE49-F238E27FC236}">
                <a16:creationId xmlns:a16="http://schemas.microsoft.com/office/drawing/2014/main" id="{D513A7E0-05BF-C742-DB19-2D7D0FDDFAA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5935" y="0"/>
            <a:ext cx="5683383" cy="2227746"/>
          </a:xfrm>
          <a:prstGeom prst="rect">
            <a:avLst/>
          </a:prstGeom>
        </p:spPr>
      </p:pic>
    </p:spTree>
    <p:extLst>
      <p:ext uri="{BB962C8B-B14F-4D97-AF65-F5344CB8AC3E}">
        <p14:creationId xmlns:p14="http://schemas.microsoft.com/office/powerpoint/2010/main" val="251427871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pic>
        <p:nvPicPr>
          <p:cNvPr id="3" name="Picture 2" descr="A blue circle with a white circle in the middle&#10;&#10;Description automatically generated">
            <a:extLst>
              <a:ext uri="{FF2B5EF4-FFF2-40B4-BE49-F238E27FC236}">
                <a16:creationId xmlns:a16="http://schemas.microsoft.com/office/drawing/2014/main" id="{BBDABC5D-DD29-984A-9B39-94156DDE19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ext Placeholder 6">
            <a:extLst>
              <a:ext uri="{FF2B5EF4-FFF2-40B4-BE49-F238E27FC236}">
                <a16:creationId xmlns:a16="http://schemas.microsoft.com/office/drawing/2014/main" id="{2B2D10A5-ABB3-7FE3-13E6-DAFCC942AB08}"/>
              </a:ext>
            </a:extLst>
          </p:cNvPr>
          <p:cNvSpPr>
            <a:spLocks noGrp="1"/>
          </p:cNvSpPr>
          <p:nvPr>
            <p:ph type="body" sz="quarter" idx="10"/>
          </p:nvPr>
        </p:nvSpPr>
        <p:spPr>
          <a:xfrm>
            <a:off x="515937" y="3806285"/>
            <a:ext cx="7458830" cy="258379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descr="A yellow and black sign with white text&#10;&#10;Description automatically generated">
            <a:extLst>
              <a:ext uri="{FF2B5EF4-FFF2-40B4-BE49-F238E27FC236}">
                <a16:creationId xmlns:a16="http://schemas.microsoft.com/office/drawing/2014/main" id="{8AF7F685-0520-C7D6-0342-E8A82DFF141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029" y="135083"/>
            <a:ext cx="4379370" cy="1716605"/>
          </a:xfrm>
          <a:prstGeom prst="rect">
            <a:avLst/>
          </a:prstGeom>
        </p:spPr>
      </p:pic>
      <p:sp>
        <p:nvSpPr>
          <p:cNvPr id="10" name="Text Placeholder 2">
            <a:extLst>
              <a:ext uri="{FF2B5EF4-FFF2-40B4-BE49-F238E27FC236}">
                <a16:creationId xmlns:a16="http://schemas.microsoft.com/office/drawing/2014/main" id="{0DAECB39-18F6-0AAD-F7A3-B0A1534E0B8E}"/>
              </a:ext>
            </a:extLst>
          </p:cNvPr>
          <p:cNvSpPr>
            <a:spLocks noGrp="1"/>
          </p:cNvSpPr>
          <p:nvPr>
            <p:ph type="body" sz="quarter" idx="12" hasCustomPrompt="1"/>
          </p:nvPr>
        </p:nvSpPr>
        <p:spPr>
          <a:xfrm>
            <a:off x="9465533" y="3090486"/>
            <a:ext cx="2210529" cy="495748"/>
          </a:xfrm>
        </p:spPr>
        <p:txBody>
          <a:bodyPr>
            <a:noAutofit/>
          </a:bodyPr>
          <a:lstStyle>
            <a:lvl1pPr marL="0" indent="0" algn="ctr">
              <a:buNone/>
              <a:defRPr sz="3800" b="1" i="0">
                <a:solidFill>
                  <a:schemeClr val="accent1"/>
                </a:solidFill>
                <a:latin typeface="Prodigy Sans" pitchFamily="2" charset="77"/>
              </a:defRPr>
            </a:lvl1pPr>
          </a:lstStyle>
          <a:p>
            <a:pPr lvl="0"/>
            <a:r>
              <a:rPr lang="en-GB" dirty="0"/>
              <a:t>Quote</a:t>
            </a:r>
            <a:endParaRPr lang="en-US" dirty="0"/>
          </a:p>
        </p:txBody>
      </p:sp>
      <p:sp>
        <p:nvSpPr>
          <p:cNvPr id="13" name="Title 6">
            <a:extLst>
              <a:ext uri="{FF2B5EF4-FFF2-40B4-BE49-F238E27FC236}">
                <a16:creationId xmlns:a16="http://schemas.microsoft.com/office/drawing/2014/main" id="{4E3C1C85-C4E4-9535-E895-328D66E37E4B}"/>
              </a:ext>
            </a:extLst>
          </p:cNvPr>
          <p:cNvSpPr>
            <a:spLocks noGrp="1"/>
          </p:cNvSpPr>
          <p:nvPr>
            <p:ph type="title"/>
          </p:nvPr>
        </p:nvSpPr>
        <p:spPr>
          <a:xfrm>
            <a:off x="583366" y="2012797"/>
            <a:ext cx="5512634" cy="1325563"/>
          </a:xfrm>
        </p:spPr>
        <p:txBody>
          <a:bodyPr/>
          <a:lstStyle>
            <a:lvl1pPr>
              <a:defRPr>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42745686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19AB26C0-3D13-F8C5-B797-4250CACDC6DA}"/>
              </a:ext>
            </a:extLst>
          </p:cNvPr>
          <p:cNvSpPr/>
          <p:nvPr userDrawn="1"/>
        </p:nvSpPr>
        <p:spPr>
          <a:xfrm>
            <a:off x="6400799" y="3095468"/>
            <a:ext cx="5791200" cy="3762532"/>
          </a:xfrm>
          <a:custGeom>
            <a:avLst/>
            <a:gdLst>
              <a:gd name="connsiteX0" fmla="*/ 3762532 w 5791200"/>
              <a:gd name="connsiteY0" fmla="*/ 0 h 3762532"/>
              <a:gd name="connsiteX1" fmla="*/ 5713542 w 5791200"/>
              <a:gd name="connsiteY1" fmla="*/ 544714 h 3762532"/>
              <a:gd name="connsiteX2" fmla="*/ 5791200 w 5791200"/>
              <a:gd name="connsiteY2" fmla="*/ 594500 h 3762532"/>
              <a:gd name="connsiteX3" fmla="*/ 5791200 w 5791200"/>
              <a:gd name="connsiteY3" fmla="*/ 3762532 h 3762532"/>
              <a:gd name="connsiteX4" fmla="*/ 0 w 5791200"/>
              <a:gd name="connsiteY4" fmla="*/ 3762532 h 3762532"/>
              <a:gd name="connsiteX5" fmla="*/ 3762532 w 5791200"/>
              <a:gd name="connsiteY5" fmla="*/ 0 h 376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1200" h="3762532">
                <a:moveTo>
                  <a:pt x="3762532" y="0"/>
                </a:moveTo>
                <a:cubicBezTo>
                  <a:pt x="4476841" y="0"/>
                  <a:pt x="5144658" y="199053"/>
                  <a:pt x="5713542" y="544714"/>
                </a:cubicBezTo>
                <a:lnTo>
                  <a:pt x="5791200" y="594500"/>
                </a:lnTo>
                <a:lnTo>
                  <a:pt x="5791200" y="3762532"/>
                </a:lnTo>
                <a:lnTo>
                  <a:pt x="0" y="3762532"/>
                </a:lnTo>
                <a:cubicBezTo>
                  <a:pt x="0" y="1684543"/>
                  <a:pt x="1684543" y="0"/>
                  <a:pt x="3762532"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6">
            <a:extLst>
              <a:ext uri="{FF2B5EF4-FFF2-40B4-BE49-F238E27FC236}">
                <a16:creationId xmlns:a16="http://schemas.microsoft.com/office/drawing/2014/main" id="{D6581752-AB13-078D-43B8-05D7FBBFF140}"/>
              </a:ext>
            </a:extLst>
          </p:cNvPr>
          <p:cNvSpPr>
            <a:spLocks noGrp="1"/>
          </p:cNvSpPr>
          <p:nvPr>
            <p:ph type="title"/>
          </p:nvPr>
        </p:nvSpPr>
        <p:spPr>
          <a:xfrm>
            <a:off x="533401" y="585181"/>
            <a:ext cx="5257801" cy="1325563"/>
          </a:xfrm>
        </p:spPr>
        <p:txBody>
          <a:bodyPr/>
          <a:lstStyle/>
          <a:p>
            <a:r>
              <a:rPr lang="en-GB" dirty="0"/>
              <a:t>Click to edit Master title style</a:t>
            </a:r>
            <a:endParaRPr lang="en-US" dirty="0"/>
          </a:p>
        </p:txBody>
      </p:sp>
      <p:sp>
        <p:nvSpPr>
          <p:cNvPr id="6" name="Text Placeholder 11">
            <a:extLst>
              <a:ext uri="{FF2B5EF4-FFF2-40B4-BE49-F238E27FC236}">
                <a16:creationId xmlns:a16="http://schemas.microsoft.com/office/drawing/2014/main" id="{CE9F9CD2-047C-E5D6-3233-52E9AB25077F}"/>
              </a:ext>
            </a:extLst>
          </p:cNvPr>
          <p:cNvSpPr>
            <a:spLocks noGrp="1"/>
          </p:cNvSpPr>
          <p:nvPr>
            <p:ph type="body" sz="quarter" idx="10"/>
          </p:nvPr>
        </p:nvSpPr>
        <p:spPr>
          <a:xfrm>
            <a:off x="533401" y="2398382"/>
            <a:ext cx="5412699" cy="236696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26" name="Picture 25" descr="A yellow and blue sign&#10;&#10;Description automatically generated">
            <a:extLst>
              <a:ext uri="{FF2B5EF4-FFF2-40B4-BE49-F238E27FC236}">
                <a16:creationId xmlns:a16="http://schemas.microsoft.com/office/drawing/2014/main" id="{07D9A233-98FA-EA11-0754-13F6A9337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22820" y="50905"/>
            <a:ext cx="4379370" cy="1716605"/>
          </a:xfrm>
          <a:prstGeom prst="rect">
            <a:avLst/>
          </a:prstGeom>
        </p:spPr>
      </p:pic>
      <p:pic>
        <p:nvPicPr>
          <p:cNvPr id="4" name="Picture 3" descr="A person and child hugging&#10;&#10;AI-generated content may be incorrect.">
            <a:extLst>
              <a:ext uri="{FF2B5EF4-FFF2-40B4-BE49-F238E27FC236}">
                <a16:creationId xmlns:a16="http://schemas.microsoft.com/office/drawing/2014/main" id="{9E184FB1-5323-5EA6-8EB9-C0D703720A2B}"/>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156594" y="1258413"/>
            <a:ext cx="6035406" cy="5599587"/>
          </a:xfrm>
          <a:prstGeom prst="rect">
            <a:avLst/>
          </a:prstGeom>
        </p:spPr>
      </p:pic>
    </p:spTree>
    <p:extLst>
      <p:ext uri="{BB962C8B-B14F-4D97-AF65-F5344CB8AC3E}">
        <p14:creationId xmlns:p14="http://schemas.microsoft.com/office/powerpoint/2010/main" val="12116516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1_Title and Content">
    <p:spTree>
      <p:nvGrpSpPr>
        <p:cNvPr id="1" name=""/>
        <p:cNvGrpSpPr/>
        <p:nvPr/>
      </p:nvGrpSpPr>
      <p:grpSpPr>
        <a:xfrm>
          <a:off x="0" y="0"/>
          <a:ext cx="0" cy="0"/>
          <a:chOff x="0" y="0"/>
          <a:chExt cx="0" cy="0"/>
        </a:xfrm>
      </p:grpSpPr>
      <p:sp>
        <p:nvSpPr>
          <p:cNvPr id="16" name="Rounded Rectangle 15">
            <a:extLst>
              <a:ext uri="{FF2B5EF4-FFF2-40B4-BE49-F238E27FC236}">
                <a16:creationId xmlns:a16="http://schemas.microsoft.com/office/drawing/2014/main" id="{ABF16994-8446-BD1D-3839-FCA28FEE35CA}"/>
              </a:ext>
            </a:extLst>
          </p:cNvPr>
          <p:cNvSpPr/>
          <p:nvPr userDrawn="1"/>
        </p:nvSpPr>
        <p:spPr>
          <a:xfrm>
            <a:off x="459406" y="5497379"/>
            <a:ext cx="11273188" cy="942343"/>
          </a:xfrm>
          <a:prstGeom prst="roundRect">
            <a:avLst>
              <a:gd name="adj" fmla="val 45228"/>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3FF0E2C0-608E-99C1-78CB-1F9497F7178B}"/>
              </a:ext>
            </a:extLst>
          </p:cNvPr>
          <p:cNvSpPr>
            <a:spLocks noGrp="1"/>
          </p:cNvSpPr>
          <p:nvPr>
            <p:ph type="body" sz="quarter" idx="10"/>
          </p:nvPr>
        </p:nvSpPr>
        <p:spPr>
          <a:xfrm>
            <a:off x="515938" y="2152172"/>
            <a:ext cx="5791201" cy="291074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 name="Freeform 1">
            <a:extLst>
              <a:ext uri="{FF2B5EF4-FFF2-40B4-BE49-F238E27FC236}">
                <a16:creationId xmlns:a16="http://schemas.microsoft.com/office/drawing/2014/main" id="{803CDBF5-75EE-1A8B-DCDA-C849A5981051}"/>
              </a:ext>
            </a:extLst>
          </p:cNvPr>
          <p:cNvSpPr/>
          <p:nvPr userDrawn="1"/>
        </p:nvSpPr>
        <p:spPr>
          <a:xfrm>
            <a:off x="6400799" y="3095468"/>
            <a:ext cx="5791200" cy="3762532"/>
          </a:xfrm>
          <a:custGeom>
            <a:avLst/>
            <a:gdLst>
              <a:gd name="connsiteX0" fmla="*/ 3762532 w 5791200"/>
              <a:gd name="connsiteY0" fmla="*/ 0 h 3762532"/>
              <a:gd name="connsiteX1" fmla="*/ 5713542 w 5791200"/>
              <a:gd name="connsiteY1" fmla="*/ 544714 h 3762532"/>
              <a:gd name="connsiteX2" fmla="*/ 5791200 w 5791200"/>
              <a:gd name="connsiteY2" fmla="*/ 594500 h 3762532"/>
              <a:gd name="connsiteX3" fmla="*/ 5791200 w 5791200"/>
              <a:gd name="connsiteY3" fmla="*/ 3762532 h 3762532"/>
              <a:gd name="connsiteX4" fmla="*/ 0 w 5791200"/>
              <a:gd name="connsiteY4" fmla="*/ 3762532 h 3762532"/>
              <a:gd name="connsiteX5" fmla="*/ 3762532 w 5791200"/>
              <a:gd name="connsiteY5" fmla="*/ 0 h 376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1200" h="3762532">
                <a:moveTo>
                  <a:pt x="3762532" y="0"/>
                </a:moveTo>
                <a:cubicBezTo>
                  <a:pt x="4476841" y="0"/>
                  <a:pt x="5144658" y="199053"/>
                  <a:pt x="5713542" y="544714"/>
                </a:cubicBezTo>
                <a:lnTo>
                  <a:pt x="5791200" y="594500"/>
                </a:lnTo>
                <a:lnTo>
                  <a:pt x="5791200" y="3762532"/>
                </a:lnTo>
                <a:lnTo>
                  <a:pt x="0" y="3762532"/>
                </a:lnTo>
                <a:cubicBezTo>
                  <a:pt x="0" y="1684543"/>
                  <a:pt x="1684543" y="0"/>
                  <a:pt x="3762532" y="0"/>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yellow and blue sign&#10;&#10;Description automatically generated">
            <a:extLst>
              <a:ext uri="{FF2B5EF4-FFF2-40B4-BE49-F238E27FC236}">
                <a16:creationId xmlns:a16="http://schemas.microsoft.com/office/drawing/2014/main" id="{AE064F57-603C-EE21-F769-4F47AB9ED15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47394"/>
            <a:ext cx="5210305" cy="2042311"/>
          </a:xfrm>
          <a:prstGeom prst="rect">
            <a:avLst/>
          </a:prstGeom>
        </p:spPr>
      </p:pic>
      <p:sp>
        <p:nvSpPr>
          <p:cNvPr id="18" name="Title 6">
            <a:extLst>
              <a:ext uri="{FF2B5EF4-FFF2-40B4-BE49-F238E27FC236}">
                <a16:creationId xmlns:a16="http://schemas.microsoft.com/office/drawing/2014/main" id="{F491E739-7B8C-5268-A571-5B54119278DA}"/>
              </a:ext>
            </a:extLst>
          </p:cNvPr>
          <p:cNvSpPr>
            <a:spLocks noGrp="1"/>
          </p:cNvSpPr>
          <p:nvPr>
            <p:ph type="title"/>
          </p:nvPr>
        </p:nvSpPr>
        <p:spPr>
          <a:xfrm>
            <a:off x="515938" y="618152"/>
            <a:ext cx="9747178" cy="812788"/>
          </a:xfrm>
        </p:spPr>
        <p:txBody>
          <a:bodyPr/>
          <a:lstStyle/>
          <a:p>
            <a:r>
              <a:rPr lang="en-GB" dirty="0"/>
              <a:t>Click to edit Master title style</a:t>
            </a:r>
            <a:endParaRPr lang="en-US" dirty="0"/>
          </a:p>
        </p:txBody>
      </p:sp>
      <p:pic>
        <p:nvPicPr>
          <p:cNvPr id="3" name="Picture 2" descr="A person and child hugging&#10;&#10;AI-generated content may be incorrect.">
            <a:extLst>
              <a:ext uri="{FF2B5EF4-FFF2-40B4-BE49-F238E27FC236}">
                <a16:creationId xmlns:a16="http://schemas.microsoft.com/office/drawing/2014/main" id="{466AB46B-724E-6995-CB87-09DDE09D512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156594" y="1258413"/>
            <a:ext cx="6035406" cy="5599587"/>
          </a:xfrm>
          <a:prstGeom prst="rect">
            <a:avLst/>
          </a:prstGeom>
        </p:spPr>
      </p:pic>
    </p:spTree>
    <p:extLst>
      <p:ext uri="{BB962C8B-B14F-4D97-AF65-F5344CB8AC3E}">
        <p14:creationId xmlns:p14="http://schemas.microsoft.com/office/powerpoint/2010/main" val="3336947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2_Title Slide">
    <p:spTree>
      <p:nvGrpSpPr>
        <p:cNvPr id="1" name=""/>
        <p:cNvGrpSpPr/>
        <p:nvPr/>
      </p:nvGrpSpPr>
      <p:grpSpPr>
        <a:xfrm>
          <a:off x="0" y="0"/>
          <a:ext cx="0" cy="0"/>
          <a:chOff x="0" y="0"/>
          <a:chExt cx="0" cy="0"/>
        </a:xfrm>
      </p:grpSpPr>
      <p:pic>
        <p:nvPicPr>
          <p:cNvPr id="4" name="Picture 3" descr="A blue and orange circle&#10;&#10;Description automatically generated">
            <a:extLst>
              <a:ext uri="{FF2B5EF4-FFF2-40B4-BE49-F238E27FC236}">
                <a16:creationId xmlns:a16="http://schemas.microsoft.com/office/drawing/2014/main" id="{C05E2336-C7A0-312B-D14B-955CF34CFAD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213579" cy="6870138"/>
          </a:xfrm>
          <a:prstGeom prst="rect">
            <a:avLst/>
          </a:prstGeom>
        </p:spPr>
      </p:pic>
      <p:sp>
        <p:nvSpPr>
          <p:cNvPr id="7" name="Text Placeholder 6">
            <a:extLst>
              <a:ext uri="{FF2B5EF4-FFF2-40B4-BE49-F238E27FC236}">
                <a16:creationId xmlns:a16="http://schemas.microsoft.com/office/drawing/2014/main" id="{2B2D10A5-ABB3-7FE3-13E6-DAFCC942AB08}"/>
              </a:ext>
            </a:extLst>
          </p:cNvPr>
          <p:cNvSpPr>
            <a:spLocks noGrp="1"/>
          </p:cNvSpPr>
          <p:nvPr>
            <p:ph type="body" sz="quarter" idx="10"/>
          </p:nvPr>
        </p:nvSpPr>
        <p:spPr>
          <a:xfrm>
            <a:off x="515937" y="3806285"/>
            <a:ext cx="7458830" cy="258379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descr="A yellow and black sign with white text&#10;&#10;Description automatically generated">
            <a:extLst>
              <a:ext uri="{FF2B5EF4-FFF2-40B4-BE49-F238E27FC236}">
                <a16:creationId xmlns:a16="http://schemas.microsoft.com/office/drawing/2014/main" id="{8AF7F685-0520-C7D6-0342-E8A82DFF141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029" y="135083"/>
            <a:ext cx="4379370" cy="1716605"/>
          </a:xfrm>
          <a:prstGeom prst="rect">
            <a:avLst/>
          </a:prstGeom>
        </p:spPr>
      </p:pic>
      <p:sp>
        <p:nvSpPr>
          <p:cNvPr id="10" name="Text Placeholder 2">
            <a:extLst>
              <a:ext uri="{FF2B5EF4-FFF2-40B4-BE49-F238E27FC236}">
                <a16:creationId xmlns:a16="http://schemas.microsoft.com/office/drawing/2014/main" id="{0DAECB39-18F6-0AAD-F7A3-B0A1534E0B8E}"/>
              </a:ext>
            </a:extLst>
          </p:cNvPr>
          <p:cNvSpPr>
            <a:spLocks noGrp="1"/>
          </p:cNvSpPr>
          <p:nvPr>
            <p:ph type="body" sz="quarter" idx="12" hasCustomPrompt="1"/>
          </p:nvPr>
        </p:nvSpPr>
        <p:spPr>
          <a:xfrm>
            <a:off x="9465533" y="3090486"/>
            <a:ext cx="2210529" cy="495748"/>
          </a:xfrm>
        </p:spPr>
        <p:txBody>
          <a:bodyPr>
            <a:noAutofit/>
          </a:bodyPr>
          <a:lstStyle>
            <a:lvl1pPr marL="0" indent="0" algn="ctr">
              <a:buNone/>
              <a:defRPr sz="3800" b="1" i="0">
                <a:solidFill>
                  <a:schemeClr val="accent1"/>
                </a:solidFill>
                <a:latin typeface="Prodigy Sans" pitchFamily="2" charset="77"/>
              </a:defRPr>
            </a:lvl1pPr>
          </a:lstStyle>
          <a:p>
            <a:pPr lvl="0"/>
            <a:r>
              <a:rPr lang="en-GB" dirty="0"/>
              <a:t>Quote</a:t>
            </a:r>
            <a:endParaRPr lang="en-US" dirty="0"/>
          </a:p>
        </p:txBody>
      </p:sp>
      <p:sp>
        <p:nvSpPr>
          <p:cNvPr id="13" name="Title 6">
            <a:extLst>
              <a:ext uri="{FF2B5EF4-FFF2-40B4-BE49-F238E27FC236}">
                <a16:creationId xmlns:a16="http://schemas.microsoft.com/office/drawing/2014/main" id="{4E3C1C85-C4E4-9535-E895-328D66E37E4B}"/>
              </a:ext>
            </a:extLst>
          </p:cNvPr>
          <p:cNvSpPr>
            <a:spLocks noGrp="1"/>
          </p:cNvSpPr>
          <p:nvPr>
            <p:ph type="title"/>
          </p:nvPr>
        </p:nvSpPr>
        <p:spPr>
          <a:xfrm>
            <a:off x="583366" y="2012797"/>
            <a:ext cx="5512634" cy="1325563"/>
          </a:xfrm>
        </p:spPr>
        <p:txBody>
          <a:bodyPr/>
          <a:lstStyle>
            <a:lvl1pPr>
              <a:defRPr>
                <a:solidFill>
                  <a:schemeClr val="bg1"/>
                </a:solidFill>
              </a:defRPr>
            </a:lvl1pPr>
          </a:lstStyle>
          <a:p>
            <a:r>
              <a:rPr lang="en-GB" dirty="0"/>
              <a:t>Click to edit Master title style</a:t>
            </a:r>
            <a:endParaRPr lang="en-US" dirty="0"/>
          </a:p>
        </p:txBody>
      </p:sp>
    </p:spTree>
    <p:extLst>
      <p:ext uri="{BB962C8B-B14F-4D97-AF65-F5344CB8AC3E}">
        <p14:creationId xmlns:p14="http://schemas.microsoft.com/office/powerpoint/2010/main" val="31226529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19AB26C0-3D13-F8C5-B797-4250CACDC6DA}"/>
              </a:ext>
            </a:extLst>
          </p:cNvPr>
          <p:cNvSpPr/>
          <p:nvPr userDrawn="1"/>
        </p:nvSpPr>
        <p:spPr>
          <a:xfrm>
            <a:off x="6400799" y="3095468"/>
            <a:ext cx="5791200" cy="3762532"/>
          </a:xfrm>
          <a:custGeom>
            <a:avLst/>
            <a:gdLst>
              <a:gd name="connsiteX0" fmla="*/ 3762532 w 5791200"/>
              <a:gd name="connsiteY0" fmla="*/ 0 h 3762532"/>
              <a:gd name="connsiteX1" fmla="*/ 5713542 w 5791200"/>
              <a:gd name="connsiteY1" fmla="*/ 544714 h 3762532"/>
              <a:gd name="connsiteX2" fmla="*/ 5791200 w 5791200"/>
              <a:gd name="connsiteY2" fmla="*/ 594500 h 3762532"/>
              <a:gd name="connsiteX3" fmla="*/ 5791200 w 5791200"/>
              <a:gd name="connsiteY3" fmla="*/ 3762532 h 3762532"/>
              <a:gd name="connsiteX4" fmla="*/ 0 w 5791200"/>
              <a:gd name="connsiteY4" fmla="*/ 3762532 h 3762532"/>
              <a:gd name="connsiteX5" fmla="*/ 3762532 w 5791200"/>
              <a:gd name="connsiteY5" fmla="*/ 0 h 3762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1200" h="3762532">
                <a:moveTo>
                  <a:pt x="3762532" y="0"/>
                </a:moveTo>
                <a:cubicBezTo>
                  <a:pt x="4476841" y="0"/>
                  <a:pt x="5144658" y="199053"/>
                  <a:pt x="5713542" y="544714"/>
                </a:cubicBezTo>
                <a:lnTo>
                  <a:pt x="5791200" y="594500"/>
                </a:lnTo>
                <a:lnTo>
                  <a:pt x="5791200" y="3762532"/>
                </a:lnTo>
                <a:lnTo>
                  <a:pt x="0" y="3762532"/>
                </a:lnTo>
                <a:cubicBezTo>
                  <a:pt x="0" y="1684543"/>
                  <a:pt x="1684543" y="0"/>
                  <a:pt x="3762532"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tle 6">
            <a:extLst>
              <a:ext uri="{FF2B5EF4-FFF2-40B4-BE49-F238E27FC236}">
                <a16:creationId xmlns:a16="http://schemas.microsoft.com/office/drawing/2014/main" id="{D6581752-AB13-078D-43B8-05D7FBBFF140}"/>
              </a:ext>
            </a:extLst>
          </p:cNvPr>
          <p:cNvSpPr>
            <a:spLocks noGrp="1"/>
          </p:cNvSpPr>
          <p:nvPr>
            <p:ph type="title"/>
          </p:nvPr>
        </p:nvSpPr>
        <p:spPr>
          <a:xfrm>
            <a:off x="533401" y="585181"/>
            <a:ext cx="5257801" cy="1325563"/>
          </a:xfrm>
        </p:spPr>
        <p:txBody>
          <a:bodyPr/>
          <a:lstStyle/>
          <a:p>
            <a:r>
              <a:rPr lang="en-GB" dirty="0"/>
              <a:t>Click to edit Master title style</a:t>
            </a:r>
            <a:endParaRPr lang="en-US" dirty="0"/>
          </a:p>
        </p:txBody>
      </p:sp>
      <p:sp>
        <p:nvSpPr>
          <p:cNvPr id="6" name="Text Placeholder 11">
            <a:extLst>
              <a:ext uri="{FF2B5EF4-FFF2-40B4-BE49-F238E27FC236}">
                <a16:creationId xmlns:a16="http://schemas.microsoft.com/office/drawing/2014/main" id="{CE9F9CD2-047C-E5D6-3233-52E9AB25077F}"/>
              </a:ext>
            </a:extLst>
          </p:cNvPr>
          <p:cNvSpPr>
            <a:spLocks noGrp="1"/>
          </p:cNvSpPr>
          <p:nvPr>
            <p:ph type="body" sz="quarter" idx="10"/>
          </p:nvPr>
        </p:nvSpPr>
        <p:spPr>
          <a:xfrm>
            <a:off x="533401" y="2398382"/>
            <a:ext cx="5412699" cy="2366962"/>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26" name="Picture 25" descr="A yellow and blue sign&#10;&#10;Description automatically generated">
            <a:extLst>
              <a:ext uri="{FF2B5EF4-FFF2-40B4-BE49-F238E27FC236}">
                <a16:creationId xmlns:a16="http://schemas.microsoft.com/office/drawing/2014/main" id="{07D9A233-98FA-EA11-0754-13F6A9337AC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22820" y="50905"/>
            <a:ext cx="4379370" cy="1716605"/>
          </a:xfrm>
          <a:prstGeom prst="rect">
            <a:avLst/>
          </a:prstGeom>
        </p:spPr>
      </p:pic>
      <p:pic>
        <p:nvPicPr>
          <p:cNvPr id="7" name="Picture 6">
            <a:extLst>
              <a:ext uri="{FF2B5EF4-FFF2-40B4-BE49-F238E27FC236}">
                <a16:creationId xmlns:a16="http://schemas.microsoft.com/office/drawing/2014/main" id="{043FAE50-6F24-30EB-436C-AF4DD794AE66}"/>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050477" y="1609570"/>
            <a:ext cx="4973201" cy="5248189"/>
          </a:xfrm>
          <a:prstGeom prst="rect">
            <a:avLst/>
          </a:prstGeom>
        </p:spPr>
      </p:pic>
    </p:spTree>
    <p:extLst>
      <p:ext uri="{BB962C8B-B14F-4D97-AF65-F5344CB8AC3E}">
        <p14:creationId xmlns:p14="http://schemas.microsoft.com/office/powerpoint/2010/main" val="39717011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4_Title and Content">
    <p:spTree>
      <p:nvGrpSpPr>
        <p:cNvPr id="1" name=""/>
        <p:cNvGrpSpPr/>
        <p:nvPr/>
      </p:nvGrpSpPr>
      <p:grpSpPr>
        <a:xfrm>
          <a:off x="0" y="0"/>
          <a:ext cx="0" cy="0"/>
          <a:chOff x="0" y="0"/>
          <a:chExt cx="0" cy="0"/>
        </a:xfrm>
      </p:grpSpPr>
      <p:pic>
        <p:nvPicPr>
          <p:cNvPr id="7" name="Picture 6" descr="A black and orange background&#10;&#10;Description automatically generated">
            <a:extLst>
              <a:ext uri="{FF2B5EF4-FFF2-40B4-BE49-F238E27FC236}">
                <a16:creationId xmlns:a16="http://schemas.microsoft.com/office/drawing/2014/main" id="{A9A09E64-37B0-2C3B-3E12-B7B6FFD2529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Text Placeholder 2">
            <a:extLst>
              <a:ext uri="{FF2B5EF4-FFF2-40B4-BE49-F238E27FC236}">
                <a16:creationId xmlns:a16="http://schemas.microsoft.com/office/drawing/2014/main" id="{B2DE72DE-B296-9E1C-1B3F-43D5E1FCD8A0}"/>
              </a:ext>
            </a:extLst>
          </p:cNvPr>
          <p:cNvSpPr>
            <a:spLocks noGrp="1"/>
          </p:cNvSpPr>
          <p:nvPr>
            <p:ph idx="1"/>
          </p:nvPr>
        </p:nvSpPr>
        <p:spPr>
          <a:xfrm>
            <a:off x="583368" y="2396154"/>
            <a:ext cx="6812751" cy="3629891"/>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Title 6">
            <a:extLst>
              <a:ext uri="{FF2B5EF4-FFF2-40B4-BE49-F238E27FC236}">
                <a16:creationId xmlns:a16="http://schemas.microsoft.com/office/drawing/2014/main" id="{E7294A03-54B8-BE74-C099-6D47E4C6CA07}"/>
              </a:ext>
            </a:extLst>
          </p:cNvPr>
          <p:cNvSpPr>
            <a:spLocks noGrp="1"/>
          </p:cNvSpPr>
          <p:nvPr>
            <p:ph type="title"/>
          </p:nvPr>
        </p:nvSpPr>
        <p:spPr>
          <a:xfrm>
            <a:off x="583366" y="669057"/>
            <a:ext cx="5512634" cy="1325563"/>
          </a:xfrm>
        </p:spPr>
        <p:txBody>
          <a:bodyPr/>
          <a:lstStyle>
            <a:lvl1pPr marL="0" marR="0" indent="0" algn="l" defTabSz="914400" rtl="0" eaLnBrk="1" fontAlgn="auto" latinLnBrk="0" hangingPunct="1">
              <a:lnSpc>
                <a:spcPct val="90000"/>
              </a:lnSpc>
              <a:spcBef>
                <a:spcPct val="0"/>
              </a:spcBef>
              <a:spcAft>
                <a:spcPts val="0"/>
              </a:spcAft>
              <a:buClrTx/>
              <a:buSzTx/>
              <a:buFontTx/>
              <a:buNone/>
              <a:tabLst/>
              <a:defRPr b="1" i="0">
                <a:latin typeface="Prodigy Sans ExtraBold" pitchFamily="2" charset="77"/>
              </a:defRPr>
            </a:lvl1pPr>
          </a:lstStyle>
          <a:p>
            <a:r>
              <a:rPr kumimoji="0" lang="en-GB" sz="4400" b="0" i="0" u="none" strike="noStrike" kern="1200" cap="none" spc="0" normalizeH="0" baseline="0" noProof="0" dirty="0">
                <a:ln>
                  <a:noFill/>
                </a:ln>
                <a:solidFill>
                  <a:srgbClr val="32364D"/>
                </a:solidFill>
                <a:effectLst/>
                <a:uLnTx/>
                <a:uFillTx/>
                <a:latin typeface="Prodigy Sans Black" pitchFamily="2" charset="77"/>
                <a:ea typeface="+mj-ea"/>
                <a:cs typeface="+mj-cs"/>
              </a:rPr>
              <a:t>Click to edit Master title style</a:t>
            </a:r>
            <a:endParaRPr lang="en-US" dirty="0"/>
          </a:p>
        </p:txBody>
      </p:sp>
      <p:pic>
        <p:nvPicPr>
          <p:cNvPr id="15" name="Picture 14" descr="A yellow and blue sign&#10;&#10;Description automatically generated">
            <a:extLst>
              <a:ext uri="{FF2B5EF4-FFF2-40B4-BE49-F238E27FC236}">
                <a16:creationId xmlns:a16="http://schemas.microsoft.com/office/drawing/2014/main" id="{C95A1E3A-CB62-B3DD-3C96-6AE181FC018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22820" y="50905"/>
            <a:ext cx="4379370" cy="1716605"/>
          </a:xfrm>
          <a:prstGeom prst="rect">
            <a:avLst/>
          </a:prstGeom>
        </p:spPr>
      </p:pic>
      <p:sp>
        <p:nvSpPr>
          <p:cNvPr id="2" name="Oval 1">
            <a:extLst>
              <a:ext uri="{FF2B5EF4-FFF2-40B4-BE49-F238E27FC236}">
                <a16:creationId xmlns:a16="http://schemas.microsoft.com/office/drawing/2014/main" id="{FB644B6C-E38B-F0F9-0B25-ABB8ACBE4D31}"/>
              </a:ext>
            </a:extLst>
          </p:cNvPr>
          <p:cNvSpPr/>
          <p:nvPr userDrawn="1"/>
        </p:nvSpPr>
        <p:spPr>
          <a:xfrm>
            <a:off x="7872948" y="2192941"/>
            <a:ext cx="3547503" cy="354750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D009C15E-5CCF-B3DB-2351-1BABC0A98B53}"/>
              </a:ext>
            </a:extLst>
          </p:cNvPr>
          <p:cNvSpPr>
            <a:spLocks noGrp="1"/>
          </p:cNvSpPr>
          <p:nvPr>
            <p:ph type="body" sz="quarter" idx="12" hasCustomPrompt="1"/>
          </p:nvPr>
        </p:nvSpPr>
        <p:spPr>
          <a:xfrm>
            <a:off x="8541434" y="3718818"/>
            <a:ext cx="2210529" cy="495748"/>
          </a:xfrm>
        </p:spPr>
        <p:txBody>
          <a:bodyPr>
            <a:noAutofit/>
          </a:bodyPr>
          <a:lstStyle>
            <a:lvl1pPr marL="0" indent="0" algn="ctr">
              <a:buNone/>
              <a:defRPr sz="3800" b="1" i="0">
                <a:solidFill>
                  <a:schemeClr val="tx2"/>
                </a:solidFill>
                <a:latin typeface="Prodigy Sans" pitchFamily="2" charset="77"/>
              </a:defRPr>
            </a:lvl1pPr>
          </a:lstStyle>
          <a:p>
            <a:pPr lvl="0"/>
            <a:r>
              <a:rPr lang="en-GB" dirty="0"/>
              <a:t>Quote</a:t>
            </a:r>
            <a:endParaRPr lang="en-US" dirty="0"/>
          </a:p>
        </p:txBody>
      </p:sp>
    </p:spTree>
    <p:extLst>
      <p:ext uri="{BB962C8B-B14F-4D97-AF65-F5344CB8AC3E}">
        <p14:creationId xmlns:p14="http://schemas.microsoft.com/office/powerpoint/2010/main" val="42480219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3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304239-3914-9DB8-B7A3-10C0F17BC7E6}"/>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0ACFA715-66DE-FDCA-8BCB-AB18CD5CA6AD}"/>
              </a:ext>
            </a:extLst>
          </p:cNvPr>
          <p:cNvSpPr/>
          <p:nvPr userDrawn="1"/>
        </p:nvSpPr>
        <p:spPr>
          <a:xfrm>
            <a:off x="3114831" y="447831"/>
            <a:ext cx="5962337" cy="5962337"/>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1D026F5C-1EAE-9805-BF35-ADF601574781}"/>
              </a:ext>
            </a:extLst>
          </p:cNvPr>
          <p:cNvSpPr>
            <a:spLocks noGrp="1"/>
          </p:cNvSpPr>
          <p:nvPr>
            <p:ph type="body" sz="quarter" idx="11" hasCustomPrompt="1"/>
          </p:nvPr>
        </p:nvSpPr>
        <p:spPr>
          <a:xfrm>
            <a:off x="3113687" y="1823300"/>
            <a:ext cx="5962337" cy="495748"/>
          </a:xfrm>
        </p:spPr>
        <p:txBody>
          <a:bodyPr>
            <a:noAutofit/>
          </a:bodyPr>
          <a:lstStyle>
            <a:lvl1pPr marL="0" indent="0" algn="ctr">
              <a:buNone/>
              <a:defRPr sz="3800" b="1" i="0">
                <a:solidFill>
                  <a:schemeClr val="accent1"/>
                </a:solidFill>
                <a:latin typeface="Prodigy Sans" pitchFamily="2" charset="77"/>
              </a:defRPr>
            </a:lvl1pPr>
          </a:lstStyle>
          <a:p>
            <a:pPr lvl="0"/>
            <a:r>
              <a:rPr lang="en-GB"/>
              <a:t>Title</a:t>
            </a:r>
            <a:endParaRPr lang="en-US"/>
          </a:p>
        </p:txBody>
      </p:sp>
      <p:sp>
        <p:nvSpPr>
          <p:cNvPr id="5" name="Text Placeholder 11">
            <a:extLst>
              <a:ext uri="{FF2B5EF4-FFF2-40B4-BE49-F238E27FC236}">
                <a16:creationId xmlns:a16="http://schemas.microsoft.com/office/drawing/2014/main" id="{1C9D3881-0C48-9271-635D-95246161D196}"/>
              </a:ext>
            </a:extLst>
          </p:cNvPr>
          <p:cNvSpPr>
            <a:spLocks noGrp="1"/>
          </p:cNvSpPr>
          <p:nvPr>
            <p:ph type="body" sz="quarter" idx="10"/>
          </p:nvPr>
        </p:nvSpPr>
        <p:spPr>
          <a:xfrm>
            <a:off x="3113687" y="2933253"/>
            <a:ext cx="5962337" cy="2366962"/>
          </a:xfrm>
        </p:spPr>
        <p:txBody>
          <a:bodyPr/>
          <a:lstStyle>
            <a:lvl1pPr algn="ctr">
              <a:defRPr>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162837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855569-F3EE-E1B9-D30C-41F36EE0213B}"/>
              </a:ext>
            </a:extLst>
          </p:cNvPr>
          <p:cNvSpPr>
            <a:spLocks noGrp="1"/>
          </p:cNvSpPr>
          <p:nvPr>
            <p:ph type="title"/>
          </p:nvPr>
        </p:nvSpPr>
        <p:spPr>
          <a:xfrm>
            <a:off x="838199" y="365125"/>
            <a:ext cx="9846734" cy="1325563"/>
          </a:xfrm>
          <a:prstGeom prst="rect">
            <a:avLst/>
          </a:prstGeom>
        </p:spPr>
        <p:txBody>
          <a:bodyPr vert="horz" lIns="91440" tIns="45720" rIns="91440" bIns="45720" rtlCol="0" anchor="ctr">
            <a:normAutofit/>
          </a:body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201486D7-D485-2D9E-1FA6-BD384643F9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1794511822"/>
      </p:ext>
    </p:extLst>
  </p:cSld>
  <p:clrMap bg1="lt1" tx1="dk1" bg2="lt2" tx2="dk2" accent1="accent1" accent2="accent2" accent3="accent3" accent4="accent4" accent5="accent5" accent6="accent6" hlink="hlink" folHlink="folHlink"/>
  <p:sldLayoutIdLst>
    <p:sldLayoutId id="2147483649" r:id="rId1"/>
    <p:sldLayoutId id="2147483709" r:id="rId2"/>
    <p:sldLayoutId id="2147483662" r:id="rId3"/>
    <p:sldLayoutId id="2147483663" r:id="rId4"/>
    <p:sldLayoutId id="2147483681" r:id="rId5"/>
    <p:sldLayoutId id="2147483714" r:id="rId6"/>
    <p:sldLayoutId id="2147483669" r:id="rId7"/>
    <p:sldLayoutId id="2147483650" r:id="rId8"/>
    <p:sldLayoutId id="2147483715" r:id="rId9"/>
    <p:sldLayoutId id="2147483680" r:id="rId10"/>
    <p:sldLayoutId id="2147483678" r:id="rId11"/>
    <p:sldLayoutId id="2147483711" r:id="rId12"/>
    <p:sldLayoutId id="2147483651" r:id="rId13"/>
    <p:sldLayoutId id="2147483703" r:id="rId14"/>
    <p:sldLayoutId id="2147483701" r:id="rId15"/>
    <p:sldLayoutId id="2147483716" r:id="rId16"/>
    <p:sldLayoutId id="2147483718" r:id="rId17"/>
    <p:sldLayoutId id="2147483720" r:id="rId18"/>
    <p:sldLayoutId id="2147483727" r:id="rId19"/>
    <p:sldLayoutId id="2147483737" r:id="rId20"/>
    <p:sldLayoutId id="2147483739" r:id="rId21"/>
    <p:sldLayoutId id="2147483741" r:id="rId22"/>
    <p:sldLayoutId id="2147483742" r:id="rId23"/>
  </p:sldLayoutIdLst>
  <p:txStyles>
    <p:titleStyle>
      <a:lvl1pPr algn="l" defTabSz="914400" rtl="0" eaLnBrk="1" latinLnBrk="0" hangingPunct="1">
        <a:lnSpc>
          <a:spcPct val="90000"/>
        </a:lnSpc>
        <a:spcBef>
          <a:spcPct val="0"/>
        </a:spcBef>
        <a:buNone/>
        <a:defRPr sz="4400" b="0" i="0" kern="1200" baseline="0">
          <a:solidFill>
            <a:schemeClr val="tx2"/>
          </a:solidFill>
          <a:latin typeface="Prodigy Sans Black"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2"/>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2"/>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2"/>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0.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kinship.org.uk/support-and-advice/training-and-events/" TargetMode="External"/><Relationship Id="rId2" Type="http://schemas.openxmlformats.org/officeDocument/2006/relationships/hyperlink" Target="https://kinship.org.uk/support-and-advice/talk-to-someone/contact-the-kinship-advice-team/" TargetMode="External"/><Relationship Id="rId1" Type="http://schemas.openxmlformats.org/officeDocument/2006/relationships/slideLayout" Target="../slideLayouts/slideLayout18.xml"/><Relationship Id="rId4" Type="http://schemas.openxmlformats.org/officeDocument/2006/relationships/hyperlink" Target="https://kinship.org.uk/groups/"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kinship.org.uk/support-and-advice/kinship-compass/" TargetMode="External"/><Relationship Id="rId2" Type="http://schemas.openxmlformats.org/officeDocument/2006/relationships/hyperlink" Target="https://kinship.org.uk/support-and-advice/talk-to-someone/someone-like-me/" TargetMode="External"/><Relationship Id="rId1" Type="http://schemas.openxmlformats.org/officeDocument/2006/relationships/slideLayout" Target="../slideLayouts/slideLayout21.xml"/><Relationship Id="rId4" Type="http://schemas.openxmlformats.org/officeDocument/2006/relationships/hyperlink" Target="https://kinship.org.uk/support-and-advice/join-our-community/"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hyperlink" Target="https://beaconhouse.org.uk/resources/" TargetMode="External"/><Relationship Id="rId2" Type="http://schemas.openxmlformats.org/officeDocument/2006/relationships/hyperlink" Target="http://www.alcoates.co.uk/" TargetMode="External"/><Relationship Id="rId1" Type="http://schemas.openxmlformats.org/officeDocument/2006/relationships/slideLayout" Target="../slideLayouts/slideLayout7.xml"/><Relationship Id="rId5" Type="http://schemas.openxmlformats.org/officeDocument/2006/relationships/hyperlink" Target="https://www.beaconservices.org.uk/families/" TargetMode="External"/><Relationship Id="rId4" Type="http://schemas.openxmlformats.org/officeDocument/2006/relationships/hyperlink" Target="https://capafirstresponse.org/blog/"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mi-psych.com.au/understanding-your-window-of-tolerance/" TargetMode="External"/><Relationship Id="rId2" Type="http://schemas.openxmlformats.org/officeDocument/2006/relationships/hyperlink" Target="http://www.eddiegallagher.com.au/violence%20to%20parents.html" TargetMode="External"/><Relationship Id="rId1" Type="http://schemas.openxmlformats.org/officeDocument/2006/relationships/slideLayout" Target="../slideLayouts/slideLayout7.xml"/><Relationship Id="rId6" Type="http://schemas.openxmlformats.org/officeDocument/2006/relationships/hyperlink" Target="https://drdansiegel.com/book/the-developing-mind/" TargetMode="External"/><Relationship Id="rId5" Type="http://schemas.openxmlformats.org/officeDocument/2006/relationships/hyperlink" Target="http://doi:https/doi.org/10.1002/jts.2490050305" TargetMode="External"/><Relationship Id="rId4" Type="http://schemas.openxmlformats.org/officeDocument/2006/relationships/hyperlink" Target="https://www.mind.org.uk/information-support/types-of-mental-health-problems/trauma/about-trauma/"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hyperlink" Target="http://www.kinship.org.uk/" TargetMode="Externa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E913BCDE-8F03-6553-E072-223B751018ED}"/>
              </a:ext>
            </a:extLst>
          </p:cNvPr>
          <p:cNvSpPr>
            <a:spLocks noGrp="1"/>
          </p:cNvSpPr>
          <p:nvPr>
            <p:ph type="subTitle" idx="1"/>
          </p:nvPr>
        </p:nvSpPr>
        <p:spPr/>
        <p:txBody>
          <a:bodyPr/>
          <a:lstStyle/>
          <a:p>
            <a:r>
              <a:rPr lang="en-GB" dirty="0"/>
              <a:t>Al Coates MBE</a:t>
            </a:r>
          </a:p>
        </p:txBody>
      </p:sp>
      <p:sp>
        <p:nvSpPr>
          <p:cNvPr id="3" name="Title 2">
            <a:extLst>
              <a:ext uri="{FF2B5EF4-FFF2-40B4-BE49-F238E27FC236}">
                <a16:creationId xmlns:a16="http://schemas.microsoft.com/office/drawing/2014/main" id="{823C6942-A9B1-60C7-8DBB-07E6F3E2488B}"/>
              </a:ext>
            </a:extLst>
          </p:cNvPr>
          <p:cNvSpPr>
            <a:spLocks noGrp="1"/>
          </p:cNvSpPr>
          <p:nvPr>
            <p:ph type="title"/>
          </p:nvPr>
        </p:nvSpPr>
        <p:spPr>
          <a:xfrm>
            <a:off x="515710" y="2404872"/>
            <a:ext cx="5329918" cy="3098053"/>
          </a:xfrm>
        </p:spPr>
        <p:txBody>
          <a:bodyPr>
            <a:noAutofit/>
          </a:bodyPr>
          <a:lstStyle/>
          <a:p>
            <a:pPr>
              <a:lnSpc>
                <a:spcPct val="100000"/>
              </a:lnSpc>
            </a:pPr>
            <a:r>
              <a:rPr lang="en-GB" dirty="0">
                <a:latin typeface="Prodigy Sans Black"/>
              </a:rPr>
              <a:t>Managing challenging behaviour with children in kinship care​</a:t>
            </a:r>
            <a:endParaRPr lang="en-US" dirty="0"/>
          </a:p>
        </p:txBody>
      </p:sp>
    </p:spTree>
    <p:extLst>
      <p:ext uri="{BB962C8B-B14F-4D97-AF65-F5344CB8AC3E}">
        <p14:creationId xmlns:p14="http://schemas.microsoft.com/office/powerpoint/2010/main" val="17263952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3379FE-143E-FBC3-C92E-3F5DD10D66E8}"/>
              </a:ext>
            </a:extLst>
          </p:cNvPr>
          <p:cNvSpPr>
            <a:spLocks noGrp="1"/>
          </p:cNvSpPr>
          <p:nvPr>
            <p:ph type="body" sz="quarter" idx="10"/>
          </p:nvPr>
        </p:nvSpPr>
        <p:spPr>
          <a:xfrm>
            <a:off x="515936" y="3038188"/>
            <a:ext cx="7823391" cy="3527203"/>
          </a:xfrm>
        </p:spPr>
        <p:txBody>
          <a:bodyPr>
            <a:noAutofit/>
          </a:bodyPr>
          <a:lstStyle/>
          <a:p>
            <a:pPr marL="0" indent="0" algn="l" rtl="0" fontAlgn="base">
              <a:lnSpc>
                <a:spcPct val="100000"/>
              </a:lnSpc>
              <a:buNone/>
            </a:pPr>
            <a:r>
              <a:rPr lang="en-US" sz="1800" b="0" i="0" u="none" strike="noStrike" dirty="0">
                <a:solidFill>
                  <a:srgbClr val="FFFFFF"/>
                </a:solidFill>
                <a:effectLst/>
                <a:latin typeface="Raleway" pitchFamily="2" charset="0"/>
              </a:rPr>
              <a:t>Al (he/him) is an independent social worker, who supports kinship carers to manage challenging and aggressive </a:t>
            </a:r>
            <a:r>
              <a:rPr lang="en-US" sz="1800" b="0" i="0" u="none" strike="noStrike" dirty="0" err="1">
                <a:solidFill>
                  <a:srgbClr val="FFFFFF"/>
                </a:solidFill>
                <a:effectLst/>
                <a:latin typeface="Raleway" pitchFamily="2" charset="0"/>
              </a:rPr>
              <a:t>behaviour</a:t>
            </a:r>
            <a:r>
              <a:rPr lang="en-US" sz="1800" b="0" i="0" u="none" strike="noStrike" dirty="0">
                <a:solidFill>
                  <a:srgbClr val="FFFFFF"/>
                </a:solidFill>
                <a:effectLst/>
                <a:latin typeface="Raleway" pitchFamily="2" charset="0"/>
              </a:rPr>
              <a:t> – a subject he’s co-authored several publications about.</a:t>
            </a:r>
            <a:r>
              <a:rPr lang="en-US" sz="1800" b="0" i="0" dirty="0">
                <a:solidFill>
                  <a:srgbClr val="32364D"/>
                </a:solidFill>
                <a:effectLst/>
                <a:latin typeface="Raleway" pitchFamily="2" charset="0"/>
              </a:rPr>
              <a:t>​</a:t>
            </a:r>
          </a:p>
          <a:p>
            <a:pPr marL="0" indent="0" algn="l" rtl="0" fontAlgn="base">
              <a:lnSpc>
                <a:spcPct val="100000"/>
              </a:lnSpc>
              <a:buNone/>
            </a:pPr>
            <a:r>
              <a:rPr lang="en-US" sz="1800" b="0" i="0" u="none" strike="noStrike" dirty="0">
                <a:solidFill>
                  <a:srgbClr val="FFFFFF"/>
                </a:solidFill>
                <a:effectLst/>
                <a:latin typeface="Raleway" pitchFamily="2" charset="0"/>
              </a:rPr>
              <a:t>Al and his wife have extensive personal experience, having adopted three children themselves in 1999, then becoming foster carers to two more in 2008. They went on to adopt those children and their sibling in 2013. In the same year, Al qualified as a social worker and has worked in fostering since.  </a:t>
            </a:r>
            <a:r>
              <a:rPr lang="en-US" sz="1800" b="0" i="0" dirty="0">
                <a:solidFill>
                  <a:srgbClr val="32364D"/>
                </a:solidFill>
                <a:effectLst/>
                <a:latin typeface="Raleway" pitchFamily="2" charset="0"/>
              </a:rPr>
              <a:t>​</a:t>
            </a:r>
          </a:p>
          <a:p>
            <a:pPr marL="0" indent="0" algn="l" rtl="0" fontAlgn="base">
              <a:lnSpc>
                <a:spcPct val="100000"/>
              </a:lnSpc>
              <a:buNone/>
            </a:pPr>
            <a:r>
              <a:rPr lang="en-US" sz="1800" b="0" i="0" u="none" strike="noStrike" dirty="0">
                <a:solidFill>
                  <a:srgbClr val="FFFFFF"/>
                </a:solidFill>
                <a:effectLst/>
                <a:latin typeface="Raleway" pitchFamily="2" charset="0"/>
              </a:rPr>
              <a:t>He has used his own experience to campaign and raise issues around adoption and fostering, working since 2015 with the Department of Education. Al was awarded an MBE in 2018 for services to adoption, and has founded/co-hosts the Adoption &amp; Fostering Podcast.</a:t>
            </a:r>
            <a:r>
              <a:rPr lang="en-US" sz="1800" b="0" i="0" dirty="0">
                <a:solidFill>
                  <a:srgbClr val="32364D"/>
                </a:solidFill>
                <a:effectLst/>
                <a:latin typeface="Raleway" pitchFamily="2" charset="0"/>
              </a:rPr>
              <a:t>​</a:t>
            </a:r>
          </a:p>
        </p:txBody>
      </p:sp>
      <p:sp>
        <p:nvSpPr>
          <p:cNvPr id="4" name="Title 3">
            <a:extLst>
              <a:ext uri="{FF2B5EF4-FFF2-40B4-BE49-F238E27FC236}">
                <a16:creationId xmlns:a16="http://schemas.microsoft.com/office/drawing/2014/main" id="{644D6E37-F68E-0453-3737-802A392C2438}"/>
              </a:ext>
            </a:extLst>
          </p:cNvPr>
          <p:cNvSpPr>
            <a:spLocks noGrp="1"/>
          </p:cNvSpPr>
          <p:nvPr>
            <p:ph type="title"/>
          </p:nvPr>
        </p:nvSpPr>
        <p:spPr>
          <a:xfrm>
            <a:off x="583366" y="1592173"/>
            <a:ext cx="6878138" cy="1325563"/>
          </a:xfrm>
        </p:spPr>
        <p:txBody>
          <a:bodyPr/>
          <a:lstStyle/>
          <a:p>
            <a:pPr>
              <a:lnSpc>
                <a:spcPct val="100000"/>
              </a:lnSpc>
            </a:pPr>
            <a:r>
              <a:rPr lang="en-GB" dirty="0"/>
              <a:t>About Al Coates MBE</a:t>
            </a:r>
          </a:p>
        </p:txBody>
      </p:sp>
      <p:pic>
        <p:nvPicPr>
          <p:cNvPr id="1026" name="Picture 2" descr="A picture of Al Coates wearing a hat and a jacket">
            <a:extLst>
              <a:ext uri="{FF2B5EF4-FFF2-40B4-BE49-F238E27FC236}">
                <a16:creationId xmlns:a16="http://schemas.microsoft.com/office/drawing/2014/main" id="{C3C02A5A-C8EE-81EC-3F1E-5233014005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5930" y="1729541"/>
            <a:ext cx="3641245" cy="3641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594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798B22-1C4B-79BC-016F-A3CBEDDE71AB}"/>
              </a:ext>
            </a:extLst>
          </p:cNvPr>
          <p:cNvSpPr>
            <a:spLocks noGrp="1"/>
          </p:cNvSpPr>
          <p:nvPr>
            <p:ph type="body" sz="quarter" idx="10"/>
          </p:nvPr>
        </p:nvSpPr>
        <p:spPr>
          <a:xfrm>
            <a:off x="488505" y="2137104"/>
            <a:ext cx="5692839" cy="3888791"/>
          </a:xfrm>
        </p:spPr>
        <p:txBody>
          <a:bodyPr>
            <a:normAutofit fontScale="92500" lnSpcReduction="20000"/>
          </a:bodyPr>
          <a:lstStyle/>
          <a:p>
            <a:pPr marL="0" indent="0" algn="l" rtl="0" fontAlgn="base">
              <a:lnSpc>
                <a:spcPct val="120000"/>
              </a:lnSpc>
              <a:spcBef>
                <a:spcPts val="600"/>
              </a:spcBef>
              <a:buNone/>
            </a:pPr>
            <a:r>
              <a:rPr lang="en-US" sz="3000" i="0" dirty="0">
                <a:effectLst/>
                <a:latin typeface="Raleway" pitchFamily="2" charset="0"/>
              </a:rPr>
              <a:t>We are Kinship. The leading kinship care charity in England and Wales. </a:t>
            </a:r>
          </a:p>
          <a:p>
            <a:pPr marL="0" indent="0" algn="l" rtl="0" fontAlgn="base">
              <a:lnSpc>
                <a:spcPct val="110000"/>
              </a:lnSpc>
              <a:spcBef>
                <a:spcPts val="600"/>
              </a:spcBef>
              <a:buNone/>
            </a:pPr>
            <a:endParaRPr lang="en-US" sz="3000" i="0" dirty="0">
              <a:effectLst/>
              <a:latin typeface="Raleway" pitchFamily="2" charset="0"/>
            </a:endParaRPr>
          </a:p>
          <a:p>
            <a:pPr marL="0" indent="0" algn="l" rtl="0" fontAlgn="base">
              <a:lnSpc>
                <a:spcPct val="110000"/>
              </a:lnSpc>
              <a:spcBef>
                <a:spcPts val="600"/>
              </a:spcBef>
              <a:buNone/>
            </a:pPr>
            <a:r>
              <a:rPr lang="en-US" sz="3000" i="0" dirty="0">
                <a:effectLst/>
                <a:latin typeface="Raleway" pitchFamily="2" charset="0"/>
              </a:rPr>
              <a:t>By supporting, advising and informing kinship carers, and campaigning for fairer services, we are changing lives, changing the system. </a:t>
            </a:r>
          </a:p>
          <a:p>
            <a:pPr marL="0" indent="0">
              <a:buNone/>
            </a:pPr>
            <a:endParaRPr lang="en-GB" dirty="0"/>
          </a:p>
        </p:txBody>
      </p:sp>
    </p:spTree>
    <p:extLst>
      <p:ext uri="{BB962C8B-B14F-4D97-AF65-F5344CB8AC3E}">
        <p14:creationId xmlns:p14="http://schemas.microsoft.com/office/powerpoint/2010/main" val="2696121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FE87ADD-DCC1-DD34-412D-0D923E5F8589}"/>
              </a:ext>
            </a:extLst>
          </p:cNvPr>
          <p:cNvSpPr>
            <a:spLocks noGrp="1"/>
          </p:cNvSpPr>
          <p:nvPr>
            <p:ph type="title"/>
          </p:nvPr>
        </p:nvSpPr>
        <p:spPr>
          <a:xfrm>
            <a:off x="515938" y="535856"/>
            <a:ext cx="5210305" cy="812788"/>
          </a:xfrm>
        </p:spPr>
        <p:txBody>
          <a:bodyPr/>
          <a:lstStyle/>
          <a:p>
            <a:r>
              <a:rPr lang="en-GB" dirty="0"/>
              <a:t>Working together</a:t>
            </a:r>
          </a:p>
        </p:txBody>
      </p:sp>
      <p:pic>
        <p:nvPicPr>
          <p:cNvPr id="8" name="Picture Placeholder 7" descr="A blue person silhouette">
            <a:extLst>
              <a:ext uri="{FF2B5EF4-FFF2-40B4-BE49-F238E27FC236}">
                <a16:creationId xmlns:a16="http://schemas.microsoft.com/office/drawing/2014/main" id="{9EFDB335-1459-2526-1EEB-CDB31CDB7926}"/>
              </a:ext>
            </a:extLst>
          </p:cNvPr>
          <p:cNvPicPr>
            <a:picLocks noGrp="1" noChangeAspect="1"/>
          </p:cNvPicPr>
          <p:nvPr>
            <p:ph type="pic" sz="quarter" idx="12"/>
          </p:nvPr>
        </p:nvPicPr>
        <p:blipFill>
          <a:blip r:embed="rId2"/>
          <a:srcRect t="2899" b="2899"/>
          <a:stretch>
            <a:fillRect/>
          </a:stretch>
        </p:blipFill>
        <p:spPr>
          <a:xfrm>
            <a:off x="515938" y="2432622"/>
            <a:ext cx="1889125" cy="1779587"/>
          </a:xfrm>
          <a:prstGeom prst="rect">
            <a:avLst/>
          </a:prstGeom>
        </p:spPr>
      </p:pic>
      <p:pic>
        <p:nvPicPr>
          <p:cNvPr id="9" name="Picture Placeholder 8" descr="A blue clock with a whitehand">
            <a:extLst>
              <a:ext uri="{FF2B5EF4-FFF2-40B4-BE49-F238E27FC236}">
                <a16:creationId xmlns:a16="http://schemas.microsoft.com/office/drawing/2014/main" id="{EEBF46A2-4CE9-A308-EEFA-86501F09D671}"/>
              </a:ext>
            </a:extLst>
          </p:cNvPr>
          <p:cNvPicPr>
            <a:picLocks noGrp="1" noChangeAspect="1"/>
          </p:cNvPicPr>
          <p:nvPr>
            <p:ph type="pic" sz="quarter" idx="14"/>
          </p:nvPr>
        </p:nvPicPr>
        <p:blipFill>
          <a:blip r:embed="rId3"/>
          <a:srcRect t="2860" b="2860"/>
          <a:stretch>
            <a:fillRect/>
          </a:stretch>
        </p:blipFill>
        <p:spPr>
          <a:xfrm>
            <a:off x="2535396" y="2432621"/>
            <a:ext cx="1887538" cy="1779587"/>
          </a:xfrm>
          <a:prstGeom prst="rect">
            <a:avLst/>
          </a:prstGeom>
        </p:spPr>
      </p:pic>
      <p:pic>
        <p:nvPicPr>
          <p:cNvPr id="10" name="Picture Placeholder 9" descr="A yellow heart">
            <a:extLst>
              <a:ext uri="{FF2B5EF4-FFF2-40B4-BE49-F238E27FC236}">
                <a16:creationId xmlns:a16="http://schemas.microsoft.com/office/drawing/2014/main" id="{BA82A24A-9AAF-87A7-85C2-A4D01BBA0532}"/>
              </a:ext>
            </a:extLst>
          </p:cNvPr>
          <p:cNvPicPr>
            <a:picLocks noGrp="1" noChangeAspect="1"/>
          </p:cNvPicPr>
          <p:nvPr>
            <p:ph type="pic" sz="quarter" idx="15"/>
          </p:nvPr>
        </p:nvPicPr>
        <p:blipFill>
          <a:blip r:embed="rId4"/>
          <a:srcRect t="2899" b="2899"/>
          <a:stretch>
            <a:fillRect/>
          </a:stretch>
        </p:blipFill>
        <p:spPr>
          <a:xfrm>
            <a:off x="4798329" y="2405344"/>
            <a:ext cx="1889125" cy="1779587"/>
          </a:xfrm>
          <a:prstGeom prst="rect">
            <a:avLst/>
          </a:prstGeom>
        </p:spPr>
      </p:pic>
      <p:pic>
        <p:nvPicPr>
          <p:cNvPr id="11" name="Picture Placeholder 10" descr="An orange phone ">
            <a:extLst>
              <a:ext uri="{FF2B5EF4-FFF2-40B4-BE49-F238E27FC236}">
                <a16:creationId xmlns:a16="http://schemas.microsoft.com/office/drawing/2014/main" id="{518F00F9-62B6-F16A-8417-4C3E58124A7A}"/>
              </a:ext>
            </a:extLst>
          </p:cNvPr>
          <p:cNvPicPr>
            <a:picLocks noGrp="1" noChangeAspect="1"/>
          </p:cNvPicPr>
          <p:nvPr>
            <p:ph type="pic" sz="quarter" idx="16"/>
          </p:nvPr>
        </p:nvPicPr>
        <p:blipFill>
          <a:blip r:embed="rId5"/>
          <a:srcRect t="2860" b="2860"/>
          <a:stretch>
            <a:fillRect/>
          </a:stretch>
        </p:blipFill>
        <p:spPr>
          <a:xfrm>
            <a:off x="7404284" y="2540082"/>
            <a:ext cx="1887537" cy="1779588"/>
          </a:xfrm>
          <a:prstGeom prst="rect">
            <a:avLst/>
          </a:prstGeom>
        </p:spPr>
      </p:pic>
      <p:pic>
        <p:nvPicPr>
          <p:cNvPr id="13" name="Picture 12" descr="A group of people with a child&#10;&#10;Description automatically generated">
            <a:extLst>
              <a:ext uri="{FF2B5EF4-FFF2-40B4-BE49-F238E27FC236}">
                <a16:creationId xmlns:a16="http://schemas.microsoft.com/office/drawing/2014/main" id="{ABFAD642-D552-210D-7ECD-321E89468C25}"/>
              </a:ext>
            </a:extLst>
          </p:cNvPr>
          <p:cNvPicPr>
            <a:picLocks noChangeAspect="1"/>
          </p:cNvPicPr>
          <p:nvPr/>
        </p:nvPicPr>
        <p:blipFill>
          <a:blip r:embed="rId6"/>
          <a:stretch>
            <a:fillRect/>
          </a:stretch>
        </p:blipFill>
        <p:spPr>
          <a:xfrm>
            <a:off x="10047373" y="2493267"/>
            <a:ext cx="1645605" cy="1645605"/>
          </a:xfrm>
          <a:prstGeom prst="rect">
            <a:avLst/>
          </a:prstGeom>
        </p:spPr>
      </p:pic>
      <p:sp>
        <p:nvSpPr>
          <p:cNvPr id="14" name="TextBox 19">
            <a:extLst>
              <a:ext uri="{FF2B5EF4-FFF2-40B4-BE49-F238E27FC236}">
                <a16:creationId xmlns:a16="http://schemas.microsoft.com/office/drawing/2014/main" id="{F545D79B-781D-2E7B-85A6-2805E06326DF}"/>
              </a:ext>
            </a:extLst>
          </p:cNvPr>
          <p:cNvSpPr txBox="1"/>
          <p:nvPr/>
        </p:nvSpPr>
        <p:spPr>
          <a:xfrm>
            <a:off x="0" y="4207399"/>
            <a:ext cx="2733676" cy="46166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dirty="0">
                <a:latin typeface="Prodigy Sans Black" panose="00000A00000000000000" pitchFamily="50" charset="0"/>
              </a:rPr>
              <a:t>Confidentiality</a:t>
            </a:r>
          </a:p>
        </p:txBody>
      </p:sp>
      <p:sp>
        <p:nvSpPr>
          <p:cNvPr id="15" name="TextBox 20">
            <a:extLst>
              <a:ext uri="{FF2B5EF4-FFF2-40B4-BE49-F238E27FC236}">
                <a16:creationId xmlns:a16="http://schemas.microsoft.com/office/drawing/2014/main" id="{D0AA3C15-8F16-B08F-F7B7-9A04D7685EF9}"/>
              </a:ext>
            </a:extLst>
          </p:cNvPr>
          <p:cNvSpPr txBox="1"/>
          <p:nvPr/>
        </p:nvSpPr>
        <p:spPr>
          <a:xfrm>
            <a:off x="2587542" y="4217223"/>
            <a:ext cx="2254343" cy="83099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dirty="0">
                <a:latin typeface="Prodigy Sans Black" panose="00000A00000000000000" pitchFamily="50" charset="0"/>
              </a:rPr>
              <a:t>Duration of the session</a:t>
            </a:r>
          </a:p>
        </p:txBody>
      </p:sp>
      <p:sp>
        <p:nvSpPr>
          <p:cNvPr id="16" name="TextBox 21">
            <a:extLst>
              <a:ext uri="{FF2B5EF4-FFF2-40B4-BE49-F238E27FC236}">
                <a16:creationId xmlns:a16="http://schemas.microsoft.com/office/drawing/2014/main" id="{7E8EC15C-2EBD-6EA0-0922-0E9AE9009B49}"/>
              </a:ext>
            </a:extLst>
          </p:cNvPr>
          <p:cNvSpPr txBox="1"/>
          <p:nvPr/>
        </p:nvSpPr>
        <p:spPr>
          <a:xfrm>
            <a:off x="4841885" y="4184931"/>
            <a:ext cx="2254343" cy="1200329"/>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dirty="0">
                <a:solidFill>
                  <a:srgbClr val="32364D"/>
                </a:solidFill>
                <a:latin typeface="Prodigy Sans Black" panose="00000A00000000000000" pitchFamily="50" charset="0"/>
              </a:rPr>
              <a:t>One voice and respect for others</a:t>
            </a:r>
          </a:p>
        </p:txBody>
      </p:sp>
      <p:sp>
        <p:nvSpPr>
          <p:cNvPr id="17" name="TextBox 23">
            <a:extLst>
              <a:ext uri="{FF2B5EF4-FFF2-40B4-BE49-F238E27FC236}">
                <a16:creationId xmlns:a16="http://schemas.microsoft.com/office/drawing/2014/main" id="{554DFEFB-70F0-60CE-C93C-AC5D2FDCD6F6}"/>
              </a:ext>
            </a:extLst>
          </p:cNvPr>
          <p:cNvSpPr txBox="1"/>
          <p:nvPr/>
        </p:nvSpPr>
        <p:spPr>
          <a:xfrm>
            <a:off x="7004093" y="4207399"/>
            <a:ext cx="2673476" cy="83099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dirty="0">
                <a:latin typeface="Prodigy Sans Black" panose="00000A00000000000000" pitchFamily="50" charset="0"/>
              </a:rPr>
              <a:t>Disturbances and mobiles</a:t>
            </a:r>
          </a:p>
        </p:txBody>
      </p:sp>
      <p:sp>
        <p:nvSpPr>
          <p:cNvPr id="18" name="TextBox 22">
            <a:extLst>
              <a:ext uri="{FF2B5EF4-FFF2-40B4-BE49-F238E27FC236}">
                <a16:creationId xmlns:a16="http://schemas.microsoft.com/office/drawing/2014/main" id="{D08C2947-0AF0-A496-82FD-0A222B7EF843}"/>
              </a:ext>
            </a:extLst>
          </p:cNvPr>
          <p:cNvSpPr txBox="1"/>
          <p:nvPr/>
        </p:nvSpPr>
        <p:spPr>
          <a:xfrm>
            <a:off x="9604458" y="4184931"/>
            <a:ext cx="2538301" cy="830997"/>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400" dirty="0">
                <a:solidFill>
                  <a:srgbClr val="32364D"/>
                </a:solidFill>
                <a:latin typeface="Prodigy Sans Black" panose="00000A00000000000000" pitchFamily="50" charset="0"/>
              </a:rPr>
              <a:t>Sharing what is comfortable</a:t>
            </a:r>
          </a:p>
        </p:txBody>
      </p:sp>
    </p:spTree>
    <p:extLst>
      <p:ext uri="{BB962C8B-B14F-4D97-AF65-F5344CB8AC3E}">
        <p14:creationId xmlns:p14="http://schemas.microsoft.com/office/powerpoint/2010/main" val="1493002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EE0ED-3232-4021-FE31-448ADFB78BA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BF1AF6D-48E3-B88D-584F-9A7137EA71DC}"/>
              </a:ext>
            </a:extLst>
          </p:cNvPr>
          <p:cNvSpPr>
            <a:spLocks noGrp="1"/>
          </p:cNvSpPr>
          <p:nvPr>
            <p:ph type="body" sz="quarter" idx="10"/>
          </p:nvPr>
        </p:nvSpPr>
        <p:spPr>
          <a:xfrm>
            <a:off x="535476" y="2359860"/>
            <a:ext cx="9326445" cy="2770277"/>
          </a:xfrm>
        </p:spPr>
        <p:txBody>
          <a:bodyPr vert="horz" lIns="91440" tIns="45720" rIns="91440" bIns="45720" rtlCol="0" anchor="t">
            <a:normAutofit/>
          </a:bodyPr>
          <a:lstStyle/>
          <a:p>
            <a:pPr marL="514350" indent="-514350" algn="l" rtl="0" fontAlgn="base">
              <a:lnSpc>
                <a:spcPct val="100000"/>
              </a:lnSpc>
              <a:spcBef>
                <a:spcPts val="600"/>
              </a:spcBef>
              <a:buAutoNum type="arabicPeriod"/>
            </a:pPr>
            <a:r>
              <a:rPr lang="en-GB" sz="3600" dirty="0">
                <a:solidFill>
                  <a:srgbClr val="32364D"/>
                </a:solidFill>
                <a:latin typeface="Raleway"/>
              </a:rPr>
              <a:t>About</a:t>
            </a:r>
            <a:r>
              <a:rPr lang="en-GB" sz="3600" b="0" i="0" u="none" strike="noStrike" dirty="0">
                <a:solidFill>
                  <a:srgbClr val="32364D"/>
                </a:solidFill>
                <a:effectLst/>
                <a:latin typeface="Raleway"/>
              </a:rPr>
              <a:t> the room or online </a:t>
            </a:r>
            <a:r>
              <a:rPr lang="en-GB" sz="3600" b="0" i="0" u="none" strike="noStrike">
                <a:solidFill>
                  <a:srgbClr val="32364D"/>
                </a:solidFill>
                <a:effectLst/>
                <a:latin typeface="Raleway"/>
              </a:rPr>
              <a:t>set-up</a:t>
            </a:r>
            <a:r>
              <a:rPr lang="en-US" sz="3600" b="0" i="0">
                <a:solidFill>
                  <a:srgbClr val="32364D"/>
                </a:solidFill>
                <a:effectLst/>
                <a:latin typeface="Raleway"/>
              </a:rPr>
              <a:t>​</a:t>
            </a:r>
            <a:endParaRPr lang="en-US" sz="3600" b="0" i="0">
              <a:solidFill>
                <a:srgbClr val="32364D"/>
              </a:solidFill>
              <a:effectLst/>
              <a:latin typeface="Arial"/>
              <a:cs typeface="Arial" panose="020B0604020202020204" pitchFamily="34" charset="0"/>
            </a:endParaRPr>
          </a:p>
          <a:p>
            <a:pPr marL="514350" indent="-514350">
              <a:lnSpc>
                <a:spcPct val="100000"/>
              </a:lnSpc>
              <a:spcBef>
                <a:spcPts val="600"/>
              </a:spcBef>
              <a:buAutoNum type="arabicPeriod"/>
            </a:pPr>
            <a:r>
              <a:rPr lang="en-GB" sz="3600">
                <a:solidFill>
                  <a:srgbClr val="32364D"/>
                </a:solidFill>
                <a:latin typeface="Raleway"/>
              </a:rPr>
              <a:t>About</a:t>
            </a:r>
            <a:r>
              <a:rPr lang="en-GB" sz="3600" b="0" i="0" u="none" strike="noStrike">
                <a:solidFill>
                  <a:srgbClr val="32364D"/>
                </a:solidFill>
                <a:effectLst/>
                <a:latin typeface="Raleway"/>
              </a:rPr>
              <a:t> the venue</a:t>
            </a:r>
            <a:r>
              <a:rPr lang="en-US" sz="3600" b="0" i="0" dirty="0">
                <a:solidFill>
                  <a:srgbClr val="32364D"/>
                </a:solidFill>
                <a:effectLst/>
                <a:latin typeface="Raleway"/>
              </a:rPr>
              <a:t>​</a:t>
            </a:r>
            <a:endParaRPr lang="en-GB" sz="3600" dirty="0">
              <a:solidFill>
                <a:srgbClr val="32364D"/>
              </a:solidFill>
              <a:latin typeface="Raleway"/>
              <a:cs typeface="Arial" panose="020B0604020202020204" pitchFamily="34" charset="0"/>
            </a:endParaRPr>
          </a:p>
          <a:p>
            <a:pPr marL="514350" indent="-514350" algn="l">
              <a:lnSpc>
                <a:spcPct val="100000"/>
              </a:lnSpc>
              <a:spcBef>
                <a:spcPts val="600"/>
              </a:spcBef>
              <a:buAutoNum type="arabicPeriod"/>
            </a:pPr>
            <a:r>
              <a:rPr lang="en-GB" sz="3600">
                <a:solidFill>
                  <a:srgbClr val="32364D"/>
                </a:solidFill>
                <a:latin typeface="Raleway"/>
              </a:rPr>
              <a:t>Breaks</a:t>
            </a:r>
            <a:endParaRPr lang="en-GB" sz="3600" b="0" i="0">
              <a:solidFill>
                <a:srgbClr val="32364D"/>
              </a:solidFill>
              <a:effectLst/>
              <a:latin typeface="Arial"/>
              <a:cs typeface="Arial" panose="020B0604020202020204" pitchFamily="34" charset="0"/>
            </a:endParaRPr>
          </a:p>
          <a:p>
            <a:pPr>
              <a:buAutoNum type="arabicPeriod"/>
            </a:pPr>
            <a:endParaRPr lang="en-GB" dirty="0"/>
          </a:p>
        </p:txBody>
      </p:sp>
      <p:sp>
        <p:nvSpPr>
          <p:cNvPr id="3" name="Title 2">
            <a:extLst>
              <a:ext uri="{FF2B5EF4-FFF2-40B4-BE49-F238E27FC236}">
                <a16:creationId xmlns:a16="http://schemas.microsoft.com/office/drawing/2014/main" id="{510052A2-B57E-BEAE-588A-5039884F3AA3}"/>
              </a:ext>
            </a:extLst>
          </p:cNvPr>
          <p:cNvSpPr>
            <a:spLocks noGrp="1"/>
          </p:cNvSpPr>
          <p:nvPr>
            <p:ph type="title"/>
          </p:nvPr>
        </p:nvSpPr>
        <p:spPr>
          <a:xfrm>
            <a:off x="533401" y="326926"/>
            <a:ext cx="6059423" cy="1325563"/>
          </a:xfrm>
        </p:spPr>
        <p:txBody>
          <a:bodyPr/>
          <a:lstStyle/>
          <a:p>
            <a:r>
              <a:rPr lang="en-GB" dirty="0"/>
              <a:t>Housekeeping</a:t>
            </a:r>
          </a:p>
        </p:txBody>
      </p:sp>
    </p:spTree>
    <p:extLst>
      <p:ext uri="{BB962C8B-B14F-4D97-AF65-F5344CB8AC3E}">
        <p14:creationId xmlns:p14="http://schemas.microsoft.com/office/powerpoint/2010/main" val="2674070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66E56-6659-F7F5-9B1B-7C035C67BD8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366E6E-3610-65B0-9876-F74C2AC3EC80}"/>
              </a:ext>
            </a:extLst>
          </p:cNvPr>
          <p:cNvSpPr>
            <a:spLocks noGrp="1"/>
          </p:cNvSpPr>
          <p:nvPr>
            <p:ph type="body" sz="quarter" idx="10"/>
          </p:nvPr>
        </p:nvSpPr>
        <p:spPr>
          <a:xfrm>
            <a:off x="515937" y="2017937"/>
            <a:ext cx="11171602" cy="3495675"/>
          </a:xfrm>
        </p:spPr>
        <p:txBody>
          <a:bodyPr vert="horz" lIns="91440" tIns="45720" rIns="91440" bIns="45720" rtlCol="0" anchor="t">
            <a:noAutofit/>
          </a:bodyPr>
          <a:lstStyle/>
          <a:p>
            <a:pPr marL="514350" indent="-514350" fontAlgn="base">
              <a:lnSpc>
                <a:spcPct val="100000"/>
              </a:lnSpc>
              <a:spcBef>
                <a:spcPts val="600"/>
              </a:spcBef>
              <a:buAutoNum type="arabicPeriod"/>
            </a:pPr>
            <a:r>
              <a:rPr lang="en-US" dirty="0">
                <a:solidFill>
                  <a:srgbClr val="32364D"/>
                </a:solidFill>
                <a:highlight>
                  <a:srgbClr val="FFFFFF"/>
                </a:highlight>
                <a:latin typeface="Raleway"/>
              </a:rPr>
              <a:t>Develop</a:t>
            </a:r>
            <a:r>
              <a:rPr lang="en-US" b="0" i="0" u="none" strike="noStrike" dirty="0">
                <a:solidFill>
                  <a:srgbClr val="32364D"/>
                </a:solidFill>
                <a:effectLst/>
                <a:highlight>
                  <a:srgbClr val="FFFFFF"/>
                </a:highlight>
                <a:latin typeface="Raleway"/>
              </a:rPr>
              <a:t> effective strategies to reduce and manage challenging</a:t>
            </a:r>
            <a:r>
              <a:rPr lang="en-US" dirty="0">
                <a:solidFill>
                  <a:srgbClr val="32364D"/>
                </a:solidFill>
                <a:highlight>
                  <a:srgbClr val="FFFFFF"/>
                </a:highlight>
                <a:latin typeface="Raleway"/>
              </a:rPr>
              <a:t> and</a:t>
            </a:r>
            <a:r>
              <a:rPr lang="en-US" b="0" i="0" u="none" strike="noStrike" dirty="0">
                <a:solidFill>
                  <a:srgbClr val="32364D"/>
                </a:solidFill>
                <a:effectLst/>
                <a:highlight>
                  <a:srgbClr val="FFFFFF"/>
                </a:highlight>
                <a:latin typeface="Raleway"/>
              </a:rPr>
              <a:t>/</a:t>
            </a:r>
            <a:r>
              <a:rPr lang="en-US" dirty="0">
                <a:solidFill>
                  <a:srgbClr val="32364D"/>
                </a:solidFill>
                <a:highlight>
                  <a:srgbClr val="FFFFFF"/>
                </a:highlight>
                <a:latin typeface="Raleway"/>
              </a:rPr>
              <a:t>or aggressive</a:t>
            </a:r>
            <a:r>
              <a:rPr lang="en-US" b="0" i="0" u="none" strike="noStrike" dirty="0">
                <a:solidFill>
                  <a:srgbClr val="32364D"/>
                </a:solidFill>
                <a:effectLst/>
                <a:highlight>
                  <a:srgbClr val="FFFFFF"/>
                </a:highlight>
                <a:latin typeface="Raleway"/>
              </a:rPr>
              <a:t> </a:t>
            </a:r>
            <a:r>
              <a:rPr lang="en-US" b="0" i="0" u="none" strike="noStrike" dirty="0" err="1">
                <a:solidFill>
                  <a:srgbClr val="32364D"/>
                </a:solidFill>
                <a:effectLst/>
                <a:highlight>
                  <a:srgbClr val="FFFFFF"/>
                </a:highlight>
                <a:latin typeface="Raleway"/>
              </a:rPr>
              <a:t>behaviour</a:t>
            </a:r>
            <a:r>
              <a:rPr lang="en-US" b="0" i="0" dirty="0">
                <a:solidFill>
                  <a:srgbClr val="32364D"/>
                </a:solidFill>
                <a:effectLst/>
                <a:latin typeface="Raleway"/>
              </a:rPr>
              <a:t>​</a:t>
            </a:r>
            <a:endParaRPr lang="en-US" dirty="0">
              <a:solidFill>
                <a:srgbClr val="32364D"/>
              </a:solidFill>
              <a:latin typeface="Raleway"/>
              <a:cs typeface="Arial" panose="020B0604020202020204" pitchFamily="34" charset="0"/>
            </a:endParaRPr>
          </a:p>
          <a:p>
            <a:pPr marL="514350" indent="-514350">
              <a:lnSpc>
                <a:spcPct val="100000"/>
              </a:lnSpc>
              <a:spcBef>
                <a:spcPts val="600"/>
              </a:spcBef>
              <a:buAutoNum type="arabicPeriod"/>
            </a:pPr>
            <a:r>
              <a:rPr lang="en-US" dirty="0">
                <a:solidFill>
                  <a:srgbClr val="32364D"/>
                </a:solidFill>
                <a:highlight>
                  <a:srgbClr val="FFFFFF"/>
                </a:highlight>
                <a:latin typeface="Raleway"/>
              </a:rPr>
              <a:t>Develop</a:t>
            </a:r>
            <a:r>
              <a:rPr lang="en-US" b="0" i="0" u="none" strike="noStrike" dirty="0">
                <a:solidFill>
                  <a:srgbClr val="32364D"/>
                </a:solidFill>
                <a:effectLst/>
                <a:highlight>
                  <a:srgbClr val="FFFFFF"/>
                </a:highlight>
                <a:latin typeface="Raleway"/>
              </a:rPr>
              <a:t> understanding around why children’s </a:t>
            </a:r>
            <a:r>
              <a:rPr lang="en-US" b="0" i="0" u="none" strike="noStrike" dirty="0" err="1">
                <a:solidFill>
                  <a:srgbClr val="32364D"/>
                </a:solidFill>
                <a:effectLst/>
                <a:highlight>
                  <a:srgbClr val="FFFFFF"/>
                </a:highlight>
                <a:latin typeface="Raleway"/>
              </a:rPr>
              <a:t>behaviour</a:t>
            </a:r>
            <a:r>
              <a:rPr lang="en-US" b="0" i="0" u="none" strike="noStrike" dirty="0">
                <a:solidFill>
                  <a:srgbClr val="32364D"/>
                </a:solidFill>
                <a:effectLst/>
                <a:highlight>
                  <a:srgbClr val="FFFFFF"/>
                </a:highlight>
                <a:latin typeface="Raleway"/>
              </a:rPr>
              <a:t> may be challenging and/or aggressive</a:t>
            </a:r>
            <a:r>
              <a:rPr lang="en-US" b="0" i="0" dirty="0">
                <a:solidFill>
                  <a:srgbClr val="32364D"/>
                </a:solidFill>
                <a:effectLst/>
                <a:latin typeface="Raleway"/>
              </a:rPr>
              <a:t>​</a:t>
            </a:r>
            <a:endParaRPr lang="en-US" dirty="0">
              <a:solidFill>
                <a:srgbClr val="32364D"/>
              </a:solidFill>
              <a:latin typeface="Raleway"/>
              <a:cs typeface="Arial" panose="020B0604020202020204" pitchFamily="34" charset="0"/>
            </a:endParaRPr>
          </a:p>
          <a:p>
            <a:pPr marL="514350" indent="-514350" algn="l">
              <a:lnSpc>
                <a:spcPct val="100000"/>
              </a:lnSpc>
              <a:spcBef>
                <a:spcPts val="600"/>
              </a:spcBef>
              <a:buAutoNum type="arabicPeriod"/>
            </a:pPr>
            <a:r>
              <a:rPr lang="en-US" dirty="0">
                <a:solidFill>
                  <a:srgbClr val="32364D"/>
                </a:solidFill>
                <a:highlight>
                  <a:srgbClr val="FFFFFF"/>
                </a:highlight>
                <a:latin typeface="Raleway"/>
              </a:rPr>
              <a:t>Find</a:t>
            </a:r>
            <a:r>
              <a:rPr lang="en-US" b="0" i="0" u="none" strike="noStrike" dirty="0">
                <a:solidFill>
                  <a:srgbClr val="32364D"/>
                </a:solidFill>
                <a:effectLst/>
                <a:highlight>
                  <a:srgbClr val="FFFFFF"/>
                </a:highlight>
                <a:latin typeface="Raleway"/>
              </a:rPr>
              <a:t> and explore further information and support</a:t>
            </a:r>
            <a:endParaRPr lang="en-US" b="0" i="0">
              <a:solidFill>
                <a:srgbClr val="32364D"/>
              </a:solidFill>
              <a:effectLst/>
              <a:latin typeface="Arial"/>
              <a:cs typeface="Arial" panose="020B0604020202020204" pitchFamily="34" charset="0"/>
            </a:endParaRPr>
          </a:p>
          <a:p>
            <a:pPr>
              <a:buAutoNum type="arabicPeriod"/>
            </a:pPr>
            <a:endParaRPr lang="en-GB" dirty="0"/>
          </a:p>
        </p:txBody>
      </p:sp>
      <p:sp>
        <p:nvSpPr>
          <p:cNvPr id="3" name="Title 2">
            <a:extLst>
              <a:ext uri="{FF2B5EF4-FFF2-40B4-BE49-F238E27FC236}">
                <a16:creationId xmlns:a16="http://schemas.microsoft.com/office/drawing/2014/main" id="{8A742641-EAED-ABE9-EA2A-75F3CE6A5A6F}"/>
              </a:ext>
            </a:extLst>
          </p:cNvPr>
          <p:cNvSpPr>
            <a:spLocks noGrp="1"/>
          </p:cNvSpPr>
          <p:nvPr>
            <p:ph type="title"/>
          </p:nvPr>
        </p:nvSpPr>
        <p:spPr>
          <a:xfrm>
            <a:off x="515937" y="265141"/>
            <a:ext cx="6059423" cy="1325563"/>
          </a:xfrm>
        </p:spPr>
        <p:txBody>
          <a:bodyPr/>
          <a:lstStyle/>
          <a:p>
            <a:r>
              <a:rPr lang="en-GB" dirty="0"/>
              <a:t>Agenda</a:t>
            </a:r>
          </a:p>
        </p:txBody>
      </p:sp>
    </p:spTree>
    <p:extLst>
      <p:ext uri="{BB962C8B-B14F-4D97-AF65-F5344CB8AC3E}">
        <p14:creationId xmlns:p14="http://schemas.microsoft.com/office/powerpoint/2010/main" val="3695620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8E08066-2558-2423-12A1-A535FF714AA9}"/>
              </a:ext>
            </a:extLst>
          </p:cNvPr>
          <p:cNvSpPr>
            <a:spLocks noGrp="1"/>
          </p:cNvSpPr>
          <p:nvPr>
            <p:ph type="body" sz="quarter" idx="11"/>
          </p:nvPr>
        </p:nvSpPr>
        <p:spPr>
          <a:xfrm>
            <a:off x="3278011" y="2194277"/>
            <a:ext cx="5635977" cy="2479216"/>
          </a:xfrm>
        </p:spPr>
        <p:txBody>
          <a:bodyPr/>
          <a:lstStyle/>
          <a:p>
            <a:r>
              <a:rPr lang="en-GB" sz="4400" dirty="0">
                <a:latin typeface="Prodigy Sans Black" panose="00000A00000000000000" pitchFamily="50" charset="0"/>
              </a:rPr>
              <a:t>Risk factors</a:t>
            </a:r>
          </a:p>
          <a:p>
            <a:pPr>
              <a:lnSpc>
                <a:spcPct val="100000"/>
              </a:lnSpc>
            </a:pPr>
            <a:r>
              <a:rPr lang="en-GB" sz="3600" b="0" dirty="0">
                <a:latin typeface="Raleway" pitchFamily="2" charset="0"/>
              </a:rPr>
              <a:t>Underlying causes for children's challenging/ aggressive behaviour</a:t>
            </a:r>
          </a:p>
        </p:txBody>
      </p:sp>
    </p:spTree>
    <p:extLst>
      <p:ext uri="{BB962C8B-B14F-4D97-AF65-F5344CB8AC3E}">
        <p14:creationId xmlns:p14="http://schemas.microsoft.com/office/powerpoint/2010/main" val="1314847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39E58C1-8159-0DD4-6592-22E5CEE8488E}"/>
              </a:ext>
            </a:extLst>
          </p:cNvPr>
          <p:cNvSpPr>
            <a:spLocks noGrp="1"/>
          </p:cNvSpPr>
          <p:nvPr>
            <p:ph type="body" sz="quarter" idx="10"/>
          </p:nvPr>
        </p:nvSpPr>
        <p:spPr>
          <a:xfrm>
            <a:off x="533401" y="2597604"/>
            <a:ext cx="5562599" cy="3089964"/>
          </a:xfrm>
        </p:spPr>
        <p:txBody>
          <a:bodyPr>
            <a:noAutofit/>
          </a:bodyPr>
          <a:lstStyle/>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bullying</a:t>
            </a:r>
            <a:r>
              <a:rPr lang="en-US" sz="3600" b="0" i="0" dirty="0">
                <a:solidFill>
                  <a:srgbClr val="32364D"/>
                </a:solidFill>
                <a:effectLst/>
                <a:latin typeface="Raleway" pitchFamily="2" charset="0"/>
              </a:rPr>
              <a:t>​</a:t>
            </a:r>
            <a:endParaRPr lang="en-US"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defiance/refusal</a:t>
            </a:r>
            <a:r>
              <a:rPr lang="en-US" sz="3600" b="0" i="0" dirty="0">
                <a:solidFill>
                  <a:srgbClr val="32364D"/>
                </a:solidFill>
                <a:effectLst/>
                <a:latin typeface="Raleway" pitchFamily="2" charset="0"/>
              </a:rPr>
              <a:t>​</a:t>
            </a:r>
            <a:endParaRPr lang="en-US"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ignoring</a:t>
            </a:r>
            <a:r>
              <a:rPr lang="en-US" sz="3600" b="0" i="0" dirty="0">
                <a:solidFill>
                  <a:srgbClr val="32364D"/>
                </a:solidFill>
                <a:effectLst/>
                <a:latin typeface="Raleway" pitchFamily="2" charset="0"/>
              </a:rPr>
              <a:t>​</a:t>
            </a:r>
            <a:endParaRPr lang="en-US"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insults</a:t>
            </a:r>
            <a:r>
              <a:rPr lang="en-US" sz="3600" b="0" i="0" dirty="0">
                <a:solidFill>
                  <a:srgbClr val="32364D"/>
                </a:solidFill>
                <a:effectLst/>
                <a:latin typeface="Raleway" pitchFamily="2" charset="0"/>
              </a:rPr>
              <a:t>​</a:t>
            </a:r>
            <a:endParaRPr lang="en-US"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lying </a:t>
            </a:r>
            <a:endParaRPr lang="en-US" sz="3600" b="0" i="0" dirty="0">
              <a:solidFill>
                <a:srgbClr val="32364D"/>
              </a:solidFill>
              <a:effectLst/>
              <a:latin typeface="Arial" panose="020B0604020202020204" pitchFamily="34" charset="0"/>
            </a:endParaRPr>
          </a:p>
        </p:txBody>
      </p:sp>
      <p:sp>
        <p:nvSpPr>
          <p:cNvPr id="3" name="Title 2">
            <a:extLst>
              <a:ext uri="{FF2B5EF4-FFF2-40B4-BE49-F238E27FC236}">
                <a16:creationId xmlns:a16="http://schemas.microsoft.com/office/drawing/2014/main" id="{0EF9E2AC-C0BE-1CAA-C1B5-EEEAF2A8C1EC}"/>
              </a:ext>
            </a:extLst>
          </p:cNvPr>
          <p:cNvSpPr>
            <a:spLocks noGrp="1"/>
          </p:cNvSpPr>
          <p:nvPr>
            <p:ph type="title"/>
          </p:nvPr>
        </p:nvSpPr>
        <p:spPr>
          <a:xfrm>
            <a:off x="533401" y="595544"/>
            <a:ext cx="6480047" cy="1325563"/>
          </a:xfrm>
        </p:spPr>
        <p:txBody>
          <a:bodyPr>
            <a:noAutofit/>
          </a:bodyPr>
          <a:lstStyle/>
          <a:p>
            <a:pPr>
              <a:lnSpc>
                <a:spcPct val="100000"/>
              </a:lnSpc>
            </a:pPr>
            <a:r>
              <a:rPr lang="en-GB" b="1" i="0" u="none" strike="noStrike" dirty="0">
                <a:solidFill>
                  <a:srgbClr val="32364D"/>
                </a:solidFill>
                <a:effectLst/>
                <a:latin typeface="Prodigy Sans Black" panose="00000A00000000000000" pitchFamily="50" charset="0"/>
              </a:rPr>
              <a:t>What we mean by challenging behaviour</a:t>
            </a:r>
            <a:endParaRPr lang="en-GB" dirty="0"/>
          </a:p>
        </p:txBody>
      </p:sp>
      <p:sp>
        <p:nvSpPr>
          <p:cNvPr id="4" name="Text Placeholder 1">
            <a:extLst>
              <a:ext uri="{FF2B5EF4-FFF2-40B4-BE49-F238E27FC236}">
                <a16:creationId xmlns:a16="http://schemas.microsoft.com/office/drawing/2014/main" id="{31C0D204-3A51-00CD-F5EB-A9924818C9F8}"/>
              </a:ext>
            </a:extLst>
          </p:cNvPr>
          <p:cNvSpPr txBox="1">
            <a:spLocks/>
          </p:cNvSpPr>
          <p:nvPr/>
        </p:nvSpPr>
        <p:spPr>
          <a:xfrm>
            <a:off x="6096000" y="2588460"/>
            <a:ext cx="5562599" cy="264190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2"/>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2"/>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2"/>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physical violence</a:t>
            </a:r>
            <a:r>
              <a:rPr lang="en-GB" sz="3600" b="0" i="0" dirty="0">
                <a:solidFill>
                  <a:srgbClr val="32364D"/>
                </a:solidFill>
                <a:effectLst/>
                <a:latin typeface="Raleway" pitchFamily="2" charset="0"/>
              </a:rPr>
              <a:t>​</a:t>
            </a:r>
            <a:endParaRPr lang="en-GB"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property destruction</a:t>
            </a:r>
            <a:r>
              <a:rPr lang="en-US" sz="3600" b="0" i="0" dirty="0">
                <a:solidFill>
                  <a:srgbClr val="32364D"/>
                </a:solidFill>
                <a:effectLst/>
                <a:latin typeface="Raleway" pitchFamily="2" charset="0"/>
              </a:rPr>
              <a:t>​</a:t>
            </a:r>
            <a:endParaRPr lang="en-US"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threats</a:t>
            </a:r>
            <a:r>
              <a:rPr lang="en-GB" sz="3600" b="0" i="0" dirty="0">
                <a:solidFill>
                  <a:srgbClr val="32364D"/>
                </a:solidFill>
                <a:effectLst/>
                <a:latin typeface="Raleway" pitchFamily="2" charset="0"/>
              </a:rPr>
              <a:t>​</a:t>
            </a:r>
            <a:endParaRPr lang="en-GB"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withdrawn</a:t>
            </a:r>
            <a:endParaRPr lang="en-US" sz="3600" b="0" i="0" dirty="0">
              <a:solidFill>
                <a:srgbClr val="32364D"/>
              </a:solidFill>
              <a:effectLst/>
              <a:latin typeface="Arial" panose="020B0604020202020204" pitchFamily="34" charset="0"/>
            </a:endParaRPr>
          </a:p>
        </p:txBody>
      </p:sp>
    </p:spTree>
    <p:extLst>
      <p:ext uri="{BB962C8B-B14F-4D97-AF65-F5344CB8AC3E}">
        <p14:creationId xmlns:p14="http://schemas.microsoft.com/office/powerpoint/2010/main" val="14644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9AFBB-C0AA-8FC9-A822-643DCC23C35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84EA770-36BB-B568-0945-F10FC03A90FE}"/>
              </a:ext>
            </a:extLst>
          </p:cNvPr>
          <p:cNvSpPr>
            <a:spLocks noGrp="1"/>
          </p:cNvSpPr>
          <p:nvPr>
            <p:ph type="body" sz="quarter" idx="10"/>
          </p:nvPr>
        </p:nvSpPr>
        <p:spPr>
          <a:xfrm>
            <a:off x="533401" y="2597604"/>
            <a:ext cx="5562599" cy="3089964"/>
          </a:xfrm>
        </p:spPr>
        <p:txBody>
          <a:bodyPr vert="horz" lIns="91440" tIns="45720" rIns="91440" bIns="45720" rtlCol="0" anchor="t">
            <a:noAutofit/>
          </a:bodyPr>
          <a:lstStyle/>
          <a:p>
            <a:pPr fontAlgn="base">
              <a:lnSpc>
                <a:spcPct val="100000"/>
              </a:lnSpc>
              <a:spcBef>
                <a:spcPts val="600"/>
              </a:spcBef>
            </a:pPr>
            <a:r>
              <a:rPr lang="en-GB" sz="3200" dirty="0">
                <a:solidFill>
                  <a:srgbClr val="32364D"/>
                </a:solidFill>
                <a:latin typeface="Raleway"/>
              </a:rPr>
              <a:t>isolation/stigma/shame</a:t>
            </a:r>
            <a:endParaRPr lang="en-US" sz="3200">
              <a:solidFill>
                <a:srgbClr val="32364D"/>
              </a:solidFill>
              <a:latin typeface="Arial" panose="020B0604020202020204" pitchFamily="34" charset="0"/>
              <a:cs typeface="Arial" panose="020B0604020202020204" pitchFamily="34" charset="0"/>
            </a:endParaRPr>
          </a:p>
          <a:p>
            <a:pPr>
              <a:lnSpc>
                <a:spcPct val="100000"/>
              </a:lnSpc>
              <a:spcBef>
                <a:spcPts val="600"/>
              </a:spcBef>
            </a:pPr>
            <a:r>
              <a:rPr lang="en-GB" sz="3200" dirty="0">
                <a:solidFill>
                  <a:srgbClr val="32364D"/>
                </a:solidFill>
                <a:latin typeface="Raleway"/>
              </a:rPr>
              <a:t>mental and physical ill health</a:t>
            </a:r>
            <a:endParaRPr lang="en-GB" sz="3200" b="0" i="0" dirty="0">
              <a:solidFill>
                <a:srgbClr val="32364D"/>
              </a:solidFill>
              <a:effectLst/>
              <a:latin typeface="Raleway"/>
            </a:endParaRPr>
          </a:p>
        </p:txBody>
      </p:sp>
      <p:sp>
        <p:nvSpPr>
          <p:cNvPr id="3" name="Title 2">
            <a:extLst>
              <a:ext uri="{FF2B5EF4-FFF2-40B4-BE49-F238E27FC236}">
                <a16:creationId xmlns:a16="http://schemas.microsoft.com/office/drawing/2014/main" id="{E4244EB8-5293-9602-75DB-304CA425A85F}"/>
              </a:ext>
            </a:extLst>
          </p:cNvPr>
          <p:cNvSpPr>
            <a:spLocks noGrp="1"/>
          </p:cNvSpPr>
          <p:nvPr>
            <p:ph type="title"/>
          </p:nvPr>
        </p:nvSpPr>
        <p:spPr>
          <a:xfrm>
            <a:off x="533401" y="595544"/>
            <a:ext cx="8101739" cy="1325563"/>
          </a:xfrm>
        </p:spPr>
        <p:txBody>
          <a:bodyPr>
            <a:noAutofit/>
          </a:bodyPr>
          <a:lstStyle/>
          <a:p>
            <a:pPr>
              <a:lnSpc>
                <a:spcPct val="100000"/>
              </a:lnSpc>
            </a:pPr>
            <a:r>
              <a:rPr lang="en-US" b="1" dirty="0">
                <a:solidFill>
                  <a:srgbClr val="32364D"/>
                </a:solidFill>
                <a:latin typeface="Prodigy Sans Black"/>
              </a:rPr>
              <a:t>The impact of children’s </a:t>
            </a:r>
            <a:r>
              <a:rPr lang="en-US" b="1" i="0" u="none" strike="noStrike" dirty="0">
                <a:solidFill>
                  <a:srgbClr val="32364D"/>
                </a:solidFill>
                <a:effectLst/>
                <a:latin typeface="Prodigy Sans Black"/>
              </a:rPr>
              <a:t>challenging</a:t>
            </a:r>
            <a:r>
              <a:rPr lang="en-US" b="1" dirty="0">
                <a:solidFill>
                  <a:srgbClr val="32364D"/>
                </a:solidFill>
                <a:latin typeface="Prodigy Sans Black"/>
              </a:rPr>
              <a:t>/aggressive</a:t>
            </a:r>
            <a:r>
              <a:rPr lang="en-US" b="1" i="0" u="none" strike="noStrike" dirty="0">
                <a:solidFill>
                  <a:srgbClr val="32364D"/>
                </a:solidFill>
                <a:effectLst/>
                <a:latin typeface="Prodigy Sans Black"/>
              </a:rPr>
              <a:t> </a:t>
            </a:r>
            <a:r>
              <a:rPr lang="en-US" b="1" i="0" u="none" strike="noStrike" dirty="0" err="1">
                <a:solidFill>
                  <a:srgbClr val="32364D"/>
                </a:solidFill>
                <a:effectLst/>
                <a:latin typeface="Prodigy Sans Black"/>
              </a:rPr>
              <a:t>behaviour</a:t>
            </a:r>
            <a:r>
              <a:rPr lang="en-US" b="1" dirty="0">
                <a:solidFill>
                  <a:srgbClr val="32364D"/>
                </a:solidFill>
                <a:latin typeface="Prodigy Sans Black"/>
              </a:rPr>
              <a:t> on carers</a:t>
            </a:r>
            <a:endParaRPr lang="en-US" dirty="0"/>
          </a:p>
        </p:txBody>
      </p:sp>
      <p:sp>
        <p:nvSpPr>
          <p:cNvPr id="4" name="Text Placeholder 1">
            <a:extLst>
              <a:ext uri="{FF2B5EF4-FFF2-40B4-BE49-F238E27FC236}">
                <a16:creationId xmlns:a16="http://schemas.microsoft.com/office/drawing/2014/main" id="{A561B7A6-78CB-9358-36C1-FE97BB1750BA}"/>
              </a:ext>
            </a:extLst>
          </p:cNvPr>
          <p:cNvSpPr txBox="1">
            <a:spLocks/>
          </p:cNvSpPr>
          <p:nvPr/>
        </p:nvSpPr>
        <p:spPr>
          <a:xfrm>
            <a:off x="6096000" y="2588460"/>
            <a:ext cx="5562599" cy="264190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2"/>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2"/>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2"/>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fontAlgn="base">
              <a:lnSpc>
                <a:spcPct val="100000"/>
              </a:lnSpc>
              <a:spcBef>
                <a:spcPts val="600"/>
              </a:spcBef>
              <a:buFont typeface="Arial" panose="020B0604020202020204" pitchFamily="34" charset="0"/>
              <a:buChar char="•"/>
            </a:pPr>
            <a:r>
              <a:rPr lang="en-GB" sz="3200" dirty="0">
                <a:solidFill>
                  <a:srgbClr val="32364D"/>
                </a:solidFill>
                <a:latin typeface="Raleway"/>
              </a:rPr>
              <a:t>altered:</a:t>
            </a:r>
          </a:p>
          <a:p>
            <a:pPr lvl="1">
              <a:lnSpc>
                <a:spcPct val="100000"/>
              </a:lnSpc>
              <a:spcBef>
                <a:spcPts val="600"/>
              </a:spcBef>
              <a:buFont typeface="Courier New,monospace" panose="020B0604020202020204" pitchFamily="34" charset="0"/>
              <a:buChar char="o"/>
            </a:pPr>
            <a:r>
              <a:rPr lang="en-GB" sz="3200" dirty="0">
                <a:solidFill>
                  <a:srgbClr val="32364D"/>
                </a:solidFill>
                <a:latin typeface="Raleway"/>
                <a:cs typeface="Arial"/>
              </a:rPr>
              <a:t> perception of self</a:t>
            </a:r>
          </a:p>
          <a:p>
            <a:pPr lvl="1">
              <a:lnSpc>
                <a:spcPct val="100000"/>
              </a:lnSpc>
              <a:spcBef>
                <a:spcPts val="600"/>
              </a:spcBef>
              <a:buFont typeface="Courier New,monospace" panose="020B0604020202020204" pitchFamily="34" charset="0"/>
              <a:buChar char="o"/>
            </a:pPr>
            <a:r>
              <a:rPr lang="en-GB" sz="3200" dirty="0">
                <a:solidFill>
                  <a:srgbClr val="32364D"/>
                </a:solidFill>
                <a:latin typeface="Raleway"/>
                <a:cs typeface="Arial"/>
              </a:rPr>
              <a:t> perception of others</a:t>
            </a:r>
            <a:endParaRPr lang="en-US" sz="3200" dirty="0">
              <a:solidFill>
                <a:srgbClr val="32364D"/>
              </a:solidFill>
              <a:latin typeface="Raleway"/>
              <a:cs typeface="Arial"/>
            </a:endParaRPr>
          </a:p>
          <a:p>
            <a:pPr lvl="1">
              <a:lnSpc>
                <a:spcPct val="100000"/>
              </a:lnSpc>
              <a:spcBef>
                <a:spcPts val="600"/>
              </a:spcBef>
              <a:buFont typeface="Courier New,monospace" panose="020B0604020202020204" pitchFamily="34" charset="0"/>
              <a:buChar char="o"/>
            </a:pPr>
            <a:r>
              <a:rPr lang="en-GB" sz="3200" dirty="0">
                <a:solidFill>
                  <a:srgbClr val="32364D"/>
                </a:solidFill>
                <a:latin typeface="Raleway"/>
                <a:cs typeface="Arial"/>
              </a:rPr>
              <a:t> relationships with others</a:t>
            </a:r>
            <a:endParaRPr lang="en-GB" sz="3200"/>
          </a:p>
          <a:p>
            <a:pPr>
              <a:lnSpc>
                <a:spcPct val="100000"/>
              </a:lnSpc>
              <a:spcBef>
                <a:spcPts val="600"/>
              </a:spcBef>
            </a:pPr>
            <a:r>
              <a:rPr lang="en-GB" sz="3200" dirty="0">
                <a:solidFill>
                  <a:srgbClr val="32364D"/>
                </a:solidFill>
                <a:latin typeface="Raleway"/>
                <a:cs typeface="Arial"/>
              </a:rPr>
              <a:t>trauma</a:t>
            </a:r>
          </a:p>
          <a:p>
            <a:pPr lvl="1">
              <a:lnSpc>
                <a:spcPct val="100000"/>
              </a:lnSpc>
              <a:spcBef>
                <a:spcPts val="600"/>
              </a:spcBef>
              <a:buFont typeface="Courier New" panose="020B0604020202020204" pitchFamily="34" charset="0"/>
              <a:buChar char="o"/>
            </a:pPr>
            <a:endParaRPr lang="en-GB" sz="3200" dirty="0">
              <a:solidFill>
                <a:srgbClr val="32364D"/>
              </a:solidFill>
              <a:latin typeface="Raleway"/>
              <a:cs typeface="Arial"/>
            </a:endParaRPr>
          </a:p>
        </p:txBody>
      </p:sp>
    </p:spTree>
    <p:extLst>
      <p:ext uri="{BB962C8B-B14F-4D97-AF65-F5344CB8AC3E}">
        <p14:creationId xmlns:p14="http://schemas.microsoft.com/office/powerpoint/2010/main" val="30417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518CD-6745-4F17-D20C-63A3AF66627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87AA75D-EC21-B6BE-5509-8768CBFED46E}"/>
              </a:ext>
            </a:extLst>
          </p:cNvPr>
          <p:cNvSpPr>
            <a:spLocks noGrp="1"/>
          </p:cNvSpPr>
          <p:nvPr>
            <p:ph type="body" sz="quarter" idx="10"/>
          </p:nvPr>
        </p:nvSpPr>
        <p:spPr>
          <a:xfrm>
            <a:off x="515938" y="1875228"/>
            <a:ext cx="10658030" cy="3666036"/>
          </a:xfrm>
        </p:spPr>
        <p:txBody>
          <a:bodyPr>
            <a:noAutofit/>
          </a:bodyPr>
          <a:lstStyle/>
          <a:p>
            <a:pPr algn="l" rtl="0" fontAlgn="base">
              <a:lnSpc>
                <a:spcPct val="100000"/>
              </a:lnSpc>
              <a:spcBef>
                <a:spcPts val="600"/>
              </a:spcBef>
            </a:pPr>
            <a:r>
              <a:rPr lang="en-US" sz="3600" b="0" i="0" u="none" strike="noStrike" dirty="0">
                <a:solidFill>
                  <a:srgbClr val="32364D"/>
                </a:solidFill>
                <a:effectLst/>
                <a:latin typeface="Raleway" pitchFamily="2" charset="0"/>
              </a:rPr>
              <a:t>when we experience very stressful, frightening or distressing events that are difficult to cope with, or out of our control</a:t>
            </a:r>
            <a:endParaRPr lang="en-US" sz="3600" b="0" i="0" dirty="0">
              <a:solidFill>
                <a:srgbClr val="32364D"/>
              </a:solidFill>
              <a:effectLst/>
              <a:latin typeface="Segoe UI" panose="020B0502040204020203" pitchFamily="34" charset="0"/>
            </a:endParaRPr>
          </a:p>
          <a:p>
            <a:pPr marL="0" indent="0" algn="l" rtl="0" fontAlgn="base">
              <a:lnSpc>
                <a:spcPct val="100000"/>
              </a:lnSpc>
              <a:spcBef>
                <a:spcPts val="600"/>
              </a:spcBef>
              <a:buNone/>
            </a:pPr>
            <a:endParaRPr lang="en-US" sz="3600" b="0" i="0" dirty="0">
              <a:solidFill>
                <a:srgbClr val="32364D"/>
              </a:solidFill>
              <a:effectLst/>
              <a:latin typeface="Segoe UI" panose="020B0502040204020203" pitchFamily="34" charset="0"/>
            </a:endParaRPr>
          </a:p>
          <a:p>
            <a:pPr algn="l" rtl="0" fontAlgn="base">
              <a:lnSpc>
                <a:spcPct val="100000"/>
              </a:lnSpc>
              <a:spcBef>
                <a:spcPts val="600"/>
              </a:spcBef>
            </a:pPr>
            <a:r>
              <a:rPr lang="en-US" sz="3600" b="0" i="0" u="none" strike="noStrike" dirty="0">
                <a:solidFill>
                  <a:srgbClr val="32364D"/>
                </a:solidFill>
                <a:effectLst/>
                <a:latin typeface="Raleway" pitchFamily="2" charset="0"/>
              </a:rPr>
              <a:t>this could be one incident, or an ongoing event happening over a long period of time</a:t>
            </a:r>
            <a:endParaRPr lang="en-US" sz="3600" b="0" i="0" dirty="0">
              <a:solidFill>
                <a:srgbClr val="32364D"/>
              </a:solidFill>
              <a:effectLst/>
              <a:latin typeface="Segoe UI" panose="020B0502040204020203" pitchFamily="34" charset="0"/>
            </a:endParaRPr>
          </a:p>
        </p:txBody>
      </p:sp>
      <p:sp>
        <p:nvSpPr>
          <p:cNvPr id="3" name="Title 2">
            <a:extLst>
              <a:ext uri="{FF2B5EF4-FFF2-40B4-BE49-F238E27FC236}">
                <a16:creationId xmlns:a16="http://schemas.microsoft.com/office/drawing/2014/main" id="{0763A046-2DA3-7AA7-1607-50E968560FF4}"/>
              </a:ext>
            </a:extLst>
          </p:cNvPr>
          <p:cNvSpPr>
            <a:spLocks noGrp="1"/>
          </p:cNvSpPr>
          <p:nvPr>
            <p:ph type="title"/>
          </p:nvPr>
        </p:nvSpPr>
        <p:spPr>
          <a:xfrm>
            <a:off x="515938" y="292573"/>
            <a:ext cx="9085262" cy="1325563"/>
          </a:xfrm>
        </p:spPr>
        <p:txBody>
          <a:bodyPr>
            <a:noAutofit/>
          </a:bodyPr>
          <a:lstStyle/>
          <a:p>
            <a:pPr>
              <a:lnSpc>
                <a:spcPct val="100000"/>
              </a:lnSpc>
            </a:pPr>
            <a:r>
              <a:rPr lang="en-US" b="1" i="0" u="none" strike="noStrike" dirty="0">
                <a:solidFill>
                  <a:srgbClr val="32364D"/>
                </a:solidFill>
                <a:effectLst/>
                <a:latin typeface="Prodigy Sans Black" panose="00000A00000000000000" pitchFamily="50" charset="0"/>
              </a:rPr>
              <a:t>Trauma definition</a:t>
            </a:r>
            <a:endParaRPr lang="en-GB" dirty="0"/>
          </a:p>
        </p:txBody>
      </p:sp>
    </p:spTree>
    <p:extLst>
      <p:ext uri="{BB962C8B-B14F-4D97-AF65-F5344CB8AC3E}">
        <p14:creationId xmlns:p14="http://schemas.microsoft.com/office/powerpoint/2010/main" val="4138913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9C117-EB6E-4C27-D16D-13A6FF7273D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562CF7E-CA50-B059-B2C3-0EAC8F8BF830}"/>
              </a:ext>
            </a:extLst>
          </p:cNvPr>
          <p:cNvSpPr>
            <a:spLocks noGrp="1"/>
          </p:cNvSpPr>
          <p:nvPr>
            <p:ph type="body" sz="quarter" idx="10"/>
          </p:nvPr>
        </p:nvSpPr>
        <p:spPr>
          <a:xfrm>
            <a:off x="6400800" y="2011680"/>
            <a:ext cx="5468112" cy="3236267"/>
          </a:xfrm>
        </p:spPr>
        <p:txBody>
          <a:bodyPr>
            <a:noAutofit/>
          </a:bodyPr>
          <a:lstStyle/>
          <a:p>
            <a:pPr marL="0" indent="0" algn="l" rtl="0" fontAlgn="base">
              <a:lnSpc>
                <a:spcPct val="100000"/>
              </a:lnSpc>
              <a:spcBef>
                <a:spcPts val="600"/>
              </a:spcBef>
              <a:buNone/>
            </a:pPr>
            <a:r>
              <a:rPr lang="en-GB" b="0" i="0" u="none" strike="noStrike" dirty="0">
                <a:solidFill>
                  <a:srgbClr val="32364D"/>
                </a:solidFill>
                <a:effectLst/>
                <a:latin typeface="Raleway" pitchFamily="2" charset="0"/>
              </a:rPr>
              <a:t>"There is </a:t>
            </a:r>
            <a:r>
              <a:rPr lang="en-GB" b="1" i="0" u="none" strike="noStrike" dirty="0">
                <a:solidFill>
                  <a:srgbClr val="32364D"/>
                </a:solidFill>
                <a:effectLst/>
                <a:latin typeface="Raleway" pitchFamily="2" charset="0"/>
              </a:rPr>
              <a:t>never</a:t>
            </a:r>
            <a:r>
              <a:rPr lang="en-GB" b="0" i="0" u="none" strike="noStrike" dirty="0">
                <a:solidFill>
                  <a:srgbClr val="32364D"/>
                </a:solidFill>
                <a:effectLst/>
                <a:latin typeface="Raleway" pitchFamily="2" charset="0"/>
              </a:rPr>
              <a:t> just one cause for complex behaviour. </a:t>
            </a:r>
            <a:r>
              <a:rPr lang="en-US" b="0" i="0" dirty="0">
                <a:solidFill>
                  <a:srgbClr val="32364D"/>
                </a:solidFill>
                <a:effectLst/>
                <a:latin typeface="Raleway" pitchFamily="2" charset="0"/>
              </a:rPr>
              <a:t>​</a:t>
            </a:r>
            <a:endParaRPr lang="en-US" b="0" i="0" dirty="0">
              <a:solidFill>
                <a:srgbClr val="32364D"/>
              </a:solidFill>
              <a:effectLst/>
              <a:latin typeface="Segoe UI" panose="020B0502040204020203" pitchFamily="34" charset="0"/>
            </a:endParaRPr>
          </a:p>
          <a:p>
            <a:pPr marL="0" indent="0" algn="l" rtl="0" fontAlgn="base">
              <a:lnSpc>
                <a:spcPct val="100000"/>
              </a:lnSpc>
              <a:spcBef>
                <a:spcPts val="600"/>
              </a:spcBef>
              <a:buNone/>
            </a:pPr>
            <a:r>
              <a:rPr lang="en-GB" b="0" i="0" u="none" strike="noStrike" dirty="0">
                <a:solidFill>
                  <a:srgbClr val="32364D"/>
                </a:solidFill>
                <a:effectLst/>
                <a:latin typeface="Raleway" pitchFamily="2" charset="0"/>
              </a:rPr>
              <a:t>‘Explanations’ of a child's behaviour may be in terms of the individual (genetic/ biological and past experience), the family and wider society."</a:t>
            </a:r>
            <a:r>
              <a:rPr lang="en-US" b="0" i="0" dirty="0">
                <a:solidFill>
                  <a:srgbClr val="32364D"/>
                </a:solidFill>
                <a:effectLst/>
                <a:latin typeface="Raleway" pitchFamily="2" charset="0"/>
              </a:rPr>
              <a:t>​</a:t>
            </a:r>
            <a:endParaRPr lang="en-US" b="0" i="0" dirty="0">
              <a:solidFill>
                <a:srgbClr val="32364D"/>
              </a:solidFill>
              <a:effectLst/>
              <a:latin typeface="Segoe UI" panose="020B0502040204020203" pitchFamily="34" charset="0"/>
            </a:endParaRPr>
          </a:p>
          <a:p>
            <a:pPr marL="0" indent="0" algn="l" rtl="0" fontAlgn="base">
              <a:lnSpc>
                <a:spcPct val="100000"/>
              </a:lnSpc>
              <a:spcBef>
                <a:spcPts val="600"/>
              </a:spcBef>
              <a:buNone/>
            </a:pPr>
            <a:r>
              <a:rPr lang="en-GB" b="0" i="1" u="none" strike="noStrike" dirty="0">
                <a:solidFill>
                  <a:srgbClr val="32364D"/>
                </a:solidFill>
                <a:effectLst/>
                <a:latin typeface="Raleway" pitchFamily="2" charset="0"/>
              </a:rPr>
              <a:t>Gallagher</a:t>
            </a:r>
            <a:endParaRPr lang="en-GB" b="0" i="0" dirty="0">
              <a:solidFill>
                <a:srgbClr val="32364D"/>
              </a:solidFill>
              <a:effectLst/>
              <a:latin typeface="Segoe UI" panose="020B0502040204020203" pitchFamily="34" charset="0"/>
            </a:endParaRPr>
          </a:p>
        </p:txBody>
      </p:sp>
      <p:graphicFrame>
        <p:nvGraphicFramePr>
          <p:cNvPr id="6" name="Diagram 5" descr="Three blue circles in a triangle formation. The top circle has the word 'experience' in it, the bottom right has the word 'biology' in it, and the bottom left has the word 'systems' in it. There is a yellow arrow pointing from experience to biology, a yellow arrow pointing from biology to systems. and a yellow arrow pointing from systems to experience.">
            <a:extLst>
              <a:ext uri="{FF2B5EF4-FFF2-40B4-BE49-F238E27FC236}">
                <a16:creationId xmlns:a16="http://schemas.microsoft.com/office/drawing/2014/main" id="{2823670D-4B0D-3C65-22A1-FABA9BDE03D2}"/>
              </a:ext>
            </a:extLst>
          </p:cNvPr>
          <p:cNvGraphicFramePr/>
          <p:nvPr>
            <p:extLst>
              <p:ext uri="{D42A27DB-BD31-4B8C-83A1-F6EECF244321}">
                <p14:modId xmlns:p14="http://schemas.microsoft.com/office/powerpoint/2010/main" val="4228476517"/>
              </p:ext>
            </p:extLst>
          </p:nvPr>
        </p:nvGraphicFramePr>
        <p:xfrm>
          <a:off x="237744" y="374865"/>
          <a:ext cx="6096000" cy="53127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9501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89CBC-2D2B-8274-8E8C-74025E07ABC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E52BF3C-0567-047C-23F5-FA4516E17942}"/>
              </a:ext>
            </a:extLst>
          </p:cNvPr>
          <p:cNvSpPr>
            <a:spLocks noGrp="1"/>
          </p:cNvSpPr>
          <p:nvPr>
            <p:ph type="body" sz="quarter" idx="10"/>
          </p:nvPr>
        </p:nvSpPr>
        <p:spPr>
          <a:xfrm>
            <a:off x="515938" y="2597604"/>
            <a:ext cx="10658030" cy="3666036"/>
          </a:xfrm>
        </p:spPr>
        <p:txBody>
          <a:bodyPr>
            <a:noAutofit/>
          </a:bodyPr>
          <a:lstStyle/>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abuse</a:t>
            </a:r>
            <a:r>
              <a:rPr lang="en-US" sz="3600" b="0" i="0" dirty="0">
                <a:solidFill>
                  <a:srgbClr val="32364D"/>
                </a:solidFill>
                <a:effectLst/>
                <a:latin typeface="Raleway" pitchFamily="2" charset="0"/>
              </a:rPr>
              <a:t>​</a:t>
            </a:r>
            <a:endParaRPr lang="en-US"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adversity</a:t>
            </a:r>
            <a:r>
              <a:rPr lang="en-US" sz="3600" b="0" i="0" dirty="0">
                <a:solidFill>
                  <a:srgbClr val="32364D"/>
                </a:solidFill>
                <a:effectLst/>
                <a:latin typeface="Raleway" pitchFamily="2" charset="0"/>
              </a:rPr>
              <a:t>​</a:t>
            </a:r>
            <a:endParaRPr lang="en-US"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loss/separation</a:t>
            </a:r>
            <a:r>
              <a:rPr lang="en-US" sz="3600" b="0" i="0" dirty="0">
                <a:solidFill>
                  <a:srgbClr val="32364D"/>
                </a:solidFill>
                <a:effectLst/>
                <a:latin typeface="Raleway" pitchFamily="2" charset="0"/>
              </a:rPr>
              <a:t>​</a:t>
            </a:r>
            <a:endParaRPr lang="en-US"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pre-birth exposure to alcohol/drugs/trauma</a:t>
            </a:r>
            <a:r>
              <a:rPr lang="en-GB" sz="3600" b="0" i="0" dirty="0">
                <a:solidFill>
                  <a:srgbClr val="32364D"/>
                </a:solidFill>
                <a:effectLst/>
                <a:latin typeface="Raleway" pitchFamily="2" charset="0"/>
              </a:rPr>
              <a:t>​</a:t>
            </a:r>
            <a:endParaRPr lang="en-GB"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GB" sz="3600" b="0" i="0" u="none" strike="noStrike" dirty="0">
                <a:solidFill>
                  <a:srgbClr val="32364D"/>
                </a:solidFill>
                <a:effectLst/>
                <a:latin typeface="Raleway" pitchFamily="2" charset="0"/>
              </a:rPr>
              <a:t>trauma</a:t>
            </a:r>
            <a:endParaRPr lang="en-GB" sz="3600" b="0" i="0" dirty="0">
              <a:solidFill>
                <a:srgbClr val="32364D"/>
              </a:solidFill>
              <a:effectLst/>
              <a:latin typeface="Arial" panose="020B0604020202020204" pitchFamily="34" charset="0"/>
            </a:endParaRPr>
          </a:p>
        </p:txBody>
      </p:sp>
      <p:sp>
        <p:nvSpPr>
          <p:cNvPr id="3" name="Title 2">
            <a:extLst>
              <a:ext uri="{FF2B5EF4-FFF2-40B4-BE49-F238E27FC236}">
                <a16:creationId xmlns:a16="http://schemas.microsoft.com/office/drawing/2014/main" id="{20A4D10D-D91D-FE27-C909-D642CC994B76}"/>
              </a:ext>
            </a:extLst>
          </p:cNvPr>
          <p:cNvSpPr>
            <a:spLocks noGrp="1"/>
          </p:cNvSpPr>
          <p:nvPr>
            <p:ph type="title"/>
          </p:nvPr>
        </p:nvSpPr>
        <p:spPr>
          <a:xfrm>
            <a:off x="515938" y="594360"/>
            <a:ext cx="8770937" cy="1325563"/>
          </a:xfrm>
        </p:spPr>
        <p:txBody>
          <a:bodyPr>
            <a:noAutofit/>
          </a:bodyPr>
          <a:lstStyle/>
          <a:p>
            <a:pPr>
              <a:lnSpc>
                <a:spcPct val="100000"/>
              </a:lnSpc>
            </a:pPr>
            <a:r>
              <a:rPr lang="en-US" b="1" i="0" u="none" strike="noStrike" dirty="0">
                <a:solidFill>
                  <a:srgbClr val="32364D"/>
                </a:solidFill>
                <a:effectLst/>
                <a:latin typeface="Prodigy Sans Black" panose="00000A00000000000000" pitchFamily="50" charset="0"/>
              </a:rPr>
              <a:t>Our children’s lived experiences</a:t>
            </a:r>
            <a:endParaRPr lang="en-GB" dirty="0"/>
          </a:p>
        </p:txBody>
      </p:sp>
    </p:spTree>
    <p:extLst>
      <p:ext uri="{BB962C8B-B14F-4D97-AF65-F5344CB8AC3E}">
        <p14:creationId xmlns:p14="http://schemas.microsoft.com/office/powerpoint/2010/main" val="309635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75D0C-A7A0-5DED-C0E5-02586281452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29F6C4F-A6B8-C036-6FBC-60691866C296}"/>
              </a:ext>
            </a:extLst>
          </p:cNvPr>
          <p:cNvSpPr>
            <a:spLocks noGrp="1"/>
          </p:cNvSpPr>
          <p:nvPr>
            <p:ph type="body" sz="quarter" idx="10"/>
          </p:nvPr>
        </p:nvSpPr>
        <p:spPr>
          <a:xfrm>
            <a:off x="515938" y="1911804"/>
            <a:ext cx="10658030" cy="3666036"/>
          </a:xfrm>
        </p:spPr>
        <p:txBody>
          <a:bodyPr>
            <a:noAutofit/>
          </a:bodyPr>
          <a:lstStyle/>
          <a:p>
            <a:pPr fontAlgn="base">
              <a:lnSpc>
                <a:spcPct val="100000"/>
              </a:lnSpc>
              <a:spcBef>
                <a:spcPts val="600"/>
              </a:spcBef>
            </a:pPr>
            <a:r>
              <a:rPr lang="en-GB" dirty="0"/>
              <a:t>ASD (autistic spectrum disorder)​</a:t>
            </a:r>
          </a:p>
          <a:p>
            <a:pPr fontAlgn="base">
              <a:lnSpc>
                <a:spcPct val="100000"/>
              </a:lnSpc>
              <a:spcBef>
                <a:spcPts val="600"/>
              </a:spcBef>
            </a:pPr>
            <a:r>
              <a:rPr lang="en-GB" dirty="0"/>
              <a:t>ADHD (attention deficit hyperactivity disorder)​</a:t>
            </a:r>
          </a:p>
          <a:p>
            <a:pPr fontAlgn="base">
              <a:lnSpc>
                <a:spcPct val="100000"/>
              </a:lnSpc>
              <a:spcBef>
                <a:spcPts val="600"/>
              </a:spcBef>
            </a:pPr>
            <a:r>
              <a:rPr lang="en-GB" dirty="0"/>
              <a:t>developmental trauma</a:t>
            </a:r>
            <a:r>
              <a:rPr lang="en-US" dirty="0"/>
              <a:t>​</a:t>
            </a:r>
          </a:p>
          <a:p>
            <a:pPr fontAlgn="base">
              <a:lnSpc>
                <a:spcPct val="100000"/>
              </a:lnSpc>
              <a:spcBef>
                <a:spcPts val="600"/>
              </a:spcBef>
            </a:pPr>
            <a:r>
              <a:rPr lang="en-GB" dirty="0"/>
              <a:t>FASD (</a:t>
            </a:r>
            <a:r>
              <a:rPr lang="en-GB" dirty="0" err="1"/>
              <a:t>fetal</a:t>
            </a:r>
            <a:r>
              <a:rPr lang="en-GB" dirty="0"/>
              <a:t> alcohol spectrum disorder)</a:t>
            </a:r>
            <a:r>
              <a:rPr lang="en-US" dirty="0"/>
              <a:t>​</a:t>
            </a:r>
          </a:p>
          <a:p>
            <a:pPr fontAlgn="base">
              <a:lnSpc>
                <a:spcPct val="100000"/>
              </a:lnSpc>
              <a:spcBef>
                <a:spcPts val="600"/>
              </a:spcBef>
            </a:pPr>
            <a:r>
              <a:rPr lang="en-GB" dirty="0"/>
              <a:t>insecure/complex attachments</a:t>
            </a:r>
            <a:r>
              <a:rPr lang="en-US" dirty="0"/>
              <a:t>​</a:t>
            </a:r>
          </a:p>
          <a:p>
            <a:pPr fontAlgn="base">
              <a:lnSpc>
                <a:spcPct val="100000"/>
              </a:lnSpc>
              <a:spcBef>
                <a:spcPts val="600"/>
              </a:spcBef>
            </a:pPr>
            <a:r>
              <a:rPr lang="en-GB" dirty="0"/>
              <a:t>learning disability/</a:t>
            </a:r>
            <a:r>
              <a:rPr lang="en-GB" dirty="0" err="1"/>
              <a:t>ies</a:t>
            </a:r>
            <a:r>
              <a:rPr lang="en-GB" dirty="0"/>
              <a:t>​</a:t>
            </a:r>
          </a:p>
          <a:p>
            <a:pPr fontAlgn="base">
              <a:lnSpc>
                <a:spcPct val="100000"/>
              </a:lnSpc>
              <a:spcBef>
                <a:spcPts val="600"/>
              </a:spcBef>
            </a:pPr>
            <a:r>
              <a:rPr lang="en-GB" dirty="0"/>
              <a:t>PDA (pathological demand avoidance)</a:t>
            </a:r>
            <a:r>
              <a:rPr lang="en-US" dirty="0"/>
              <a:t>​</a:t>
            </a:r>
          </a:p>
          <a:p>
            <a:pPr fontAlgn="base">
              <a:lnSpc>
                <a:spcPct val="100000"/>
              </a:lnSpc>
              <a:spcBef>
                <a:spcPts val="600"/>
              </a:spcBef>
            </a:pPr>
            <a:r>
              <a:rPr lang="en-GB" dirty="0"/>
              <a:t>sensory challenges</a:t>
            </a:r>
            <a:endParaRPr lang="en-US" dirty="0"/>
          </a:p>
        </p:txBody>
      </p:sp>
      <p:sp>
        <p:nvSpPr>
          <p:cNvPr id="3" name="Title 2">
            <a:extLst>
              <a:ext uri="{FF2B5EF4-FFF2-40B4-BE49-F238E27FC236}">
                <a16:creationId xmlns:a16="http://schemas.microsoft.com/office/drawing/2014/main" id="{230B0E31-C7B3-4BB0-47CB-20F710FC6B4D}"/>
              </a:ext>
            </a:extLst>
          </p:cNvPr>
          <p:cNvSpPr>
            <a:spLocks noGrp="1"/>
          </p:cNvSpPr>
          <p:nvPr>
            <p:ph type="title"/>
          </p:nvPr>
        </p:nvSpPr>
        <p:spPr>
          <a:xfrm>
            <a:off x="515938" y="265141"/>
            <a:ext cx="9085262" cy="1325563"/>
          </a:xfrm>
        </p:spPr>
        <p:txBody>
          <a:bodyPr>
            <a:noAutofit/>
          </a:bodyPr>
          <a:lstStyle/>
          <a:p>
            <a:pPr>
              <a:lnSpc>
                <a:spcPct val="100000"/>
              </a:lnSpc>
            </a:pPr>
            <a:r>
              <a:rPr lang="en-US" b="1" i="0" u="none" strike="noStrike" dirty="0">
                <a:solidFill>
                  <a:srgbClr val="32364D"/>
                </a:solidFill>
                <a:effectLst/>
                <a:latin typeface="Prodigy Sans Black" panose="00000A00000000000000" pitchFamily="50" charset="0"/>
              </a:rPr>
              <a:t>Our children’s biology</a:t>
            </a:r>
            <a:endParaRPr lang="en-GB" dirty="0"/>
          </a:p>
        </p:txBody>
      </p:sp>
    </p:spTree>
    <p:extLst>
      <p:ext uri="{BB962C8B-B14F-4D97-AF65-F5344CB8AC3E}">
        <p14:creationId xmlns:p14="http://schemas.microsoft.com/office/powerpoint/2010/main" val="45305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8118D-D8F7-68BE-4D83-EAEC4015F7C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C9BCABC-A5ED-3D01-023C-BF028C03FB88}"/>
              </a:ext>
            </a:extLst>
          </p:cNvPr>
          <p:cNvSpPr>
            <a:spLocks noGrp="1"/>
          </p:cNvSpPr>
          <p:nvPr>
            <p:ph type="title"/>
          </p:nvPr>
        </p:nvSpPr>
        <p:spPr>
          <a:xfrm>
            <a:off x="563481" y="485750"/>
            <a:ext cx="9085262" cy="1325563"/>
          </a:xfrm>
        </p:spPr>
        <p:txBody>
          <a:bodyPr>
            <a:noAutofit/>
          </a:bodyPr>
          <a:lstStyle/>
          <a:p>
            <a:pPr>
              <a:lnSpc>
                <a:spcPct val="100000"/>
              </a:lnSpc>
            </a:pPr>
            <a:r>
              <a:rPr lang="en-US" b="1" i="0" u="none" strike="noStrike" dirty="0">
                <a:solidFill>
                  <a:srgbClr val="32364D"/>
                </a:solidFill>
                <a:effectLst/>
                <a:latin typeface="Prodigy Sans Black" panose="00000A00000000000000" pitchFamily="50" charset="0"/>
              </a:rPr>
              <a:t>Window of tolerance </a:t>
            </a:r>
            <a:br>
              <a:rPr lang="en-US" b="1" i="0" u="none" strike="noStrike" dirty="0">
                <a:solidFill>
                  <a:srgbClr val="32364D"/>
                </a:solidFill>
                <a:effectLst/>
                <a:latin typeface="Prodigy Sans Black" panose="00000A00000000000000" pitchFamily="50" charset="0"/>
              </a:rPr>
            </a:br>
            <a:r>
              <a:rPr lang="en-US" sz="2800" b="1" dirty="0">
                <a:solidFill>
                  <a:srgbClr val="32364D"/>
                </a:solidFill>
                <a:latin typeface="Prodigy Sans Black" panose="00000A00000000000000" pitchFamily="50" charset="0"/>
              </a:rPr>
              <a:t>Dr Dan Siegel</a:t>
            </a:r>
            <a:endParaRPr lang="en-GB" sz="2800" dirty="0"/>
          </a:p>
        </p:txBody>
      </p:sp>
      <p:sp>
        <p:nvSpPr>
          <p:cNvPr id="9" name="TextBox 6">
            <a:extLst>
              <a:ext uri="{FF2B5EF4-FFF2-40B4-BE49-F238E27FC236}">
                <a16:creationId xmlns:a16="http://schemas.microsoft.com/office/drawing/2014/main" id="{357D7CDC-4BC1-EE8A-CAA5-4C39D3AF4A0B}"/>
              </a:ext>
            </a:extLst>
          </p:cNvPr>
          <p:cNvSpPr txBox="1"/>
          <p:nvPr/>
        </p:nvSpPr>
        <p:spPr>
          <a:xfrm>
            <a:off x="900722" y="1963649"/>
            <a:ext cx="10390556" cy="83099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latin typeface="Raleway"/>
              </a:rPr>
              <a:t>Hyper-arousal</a:t>
            </a:r>
          </a:p>
          <a:p>
            <a:pPr marL="228600" algn="ctr"/>
            <a:r>
              <a:rPr lang="en-US" sz="2000" dirty="0">
                <a:latin typeface="Raleway"/>
              </a:rPr>
              <a:t>angry  anxious – defensive – dysregulated – fearful – panicked – hypervigilant</a:t>
            </a:r>
          </a:p>
        </p:txBody>
      </p:sp>
      <p:sp>
        <p:nvSpPr>
          <p:cNvPr id="10" name="TextBox 7">
            <a:extLst>
              <a:ext uri="{FF2B5EF4-FFF2-40B4-BE49-F238E27FC236}">
                <a16:creationId xmlns:a16="http://schemas.microsoft.com/office/drawing/2014/main" id="{932A0A2B-2F7C-158E-CD92-D178CBDF4C62}"/>
              </a:ext>
            </a:extLst>
          </p:cNvPr>
          <p:cNvSpPr txBox="1"/>
          <p:nvPr/>
        </p:nvSpPr>
        <p:spPr>
          <a:xfrm>
            <a:off x="563481" y="4729002"/>
            <a:ext cx="11065038" cy="156966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latin typeface="Raleway"/>
              </a:rPr>
              <a:t>Hypo-arousal</a:t>
            </a:r>
          </a:p>
          <a:p>
            <a:pPr algn="ctr"/>
            <a:r>
              <a:rPr lang="en-US" sz="2000" dirty="0">
                <a:solidFill>
                  <a:srgbClr val="2E2E2E"/>
                </a:solidFill>
                <a:latin typeface="Raleway"/>
                <a:ea typeface="+mn-lt"/>
                <a:cs typeface="+mn-lt"/>
              </a:rPr>
              <a:t>lack of energy – numbness – no feelings – lack of energy – inability to think or respond</a:t>
            </a:r>
            <a:endParaRPr lang="en-US" sz="2000" dirty="0">
              <a:latin typeface="Raleway"/>
            </a:endParaRPr>
          </a:p>
          <a:p>
            <a:pPr algn="ctr"/>
            <a:r>
              <a:rPr lang="en-US" sz="2000" dirty="0">
                <a:solidFill>
                  <a:srgbClr val="2E2E2E"/>
                </a:solidFill>
                <a:latin typeface="Raleway"/>
                <a:ea typeface="+mn-lt"/>
                <a:cs typeface="+mn-lt"/>
              </a:rPr>
              <a:t>reduced physical movement – ashamed</a:t>
            </a:r>
            <a:endParaRPr lang="en-US" sz="2000" dirty="0">
              <a:latin typeface="Raleway"/>
            </a:endParaRPr>
          </a:p>
          <a:p>
            <a:pPr marL="228600" algn="ctr"/>
            <a:endParaRPr lang="en-US" sz="2800" dirty="0">
              <a:latin typeface="Raleway"/>
            </a:endParaRPr>
          </a:p>
        </p:txBody>
      </p:sp>
      <p:cxnSp>
        <p:nvCxnSpPr>
          <p:cNvPr id="11" name="Straight Arrow Connector 10">
            <a:extLst>
              <a:ext uri="{FF2B5EF4-FFF2-40B4-BE49-F238E27FC236}">
                <a16:creationId xmlns:a16="http://schemas.microsoft.com/office/drawing/2014/main" id="{46EA73AD-6465-9D61-BCE0-A4698E98E00D}"/>
              </a:ext>
            </a:extLst>
          </p:cNvPr>
          <p:cNvCxnSpPr/>
          <p:nvPr/>
        </p:nvCxnSpPr>
        <p:spPr>
          <a:xfrm>
            <a:off x="1065099" y="2899919"/>
            <a:ext cx="10061802" cy="1814"/>
          </a:xfrm>
          <a:prstGeom prst="straightConnector1">
            <a:avLst/>
          </a:prstGeom>
          <a:effectLst>
            <a:outerShdw blurRad="63500" dist="38100" dir="2700000">
              <a:srgbClr val="000000">
                <a:alpha val="26000"/>
              </a:srgbClr>
            </a:outerShdw>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F764924F-BBCD-24B4-D545-648B7D10681E}"/>
              </a:ext>
            </a:extLst>
          </p:cNvPr>
          <p:cNvCxnSpPr>
            <a:cxnSpLocks/>
          </p:cNvCxnSpPr>
          <p:nvPr/>
        </p:nvCxnSpPr>
        <p:spPr>
          <a:xfrm>
            <a:off x="1065099" y="4727188"/>
            <a:ext cx="10061802" cy="1814"/>
          </a:xfrm>
          <a:prstGeom prst="straightConnector1">
            <a:avLst/>
          </a:prstGeom>
          <a:effectLst>
            <a:outerShdw blurRad="63500" dist="38100" dir="2700000">
              <a:srgbClr val="000000">
                <a:alpha val="26000"/>
              </a:srgbClr>
            </a:outerShdw>
          </a:effectLst>
        </p:spPr>
        <p:style>
          <a:lnRef idx="2">
            <a:schemeClr val="accent1"/>
          </a:lnRef>
          <a:fillRef idx="0">
            <a:schemeClr val="accent1"/>
          </a:fillRef>
          <a:effectRef idx="1">
            <a:schemeClr val="accent1"/>
          </a:effectRef>
          <a:fontRef idx="minor">
            <a:schemeClr val="tx1"/>
          </a:fontRef>
        </p:style>
      </p:cxnSp>
      <p:sp>
        <p:nvSpPr>
          <p:cNvPr id="13" name="AutoShape 8">
            <a:extLst>
              <a:ext uri="{FF2B5EF4-FFF2-40B4-BE49-F238E27FC236}">
                <a16:creationId xmlns:a16="http://schemas.microsoft.com/office/drawing/2014/main" id="{922D3372-ABC6-6B4B-A64D-575FCCAD221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Arrow: Up-Down 13">
            <a:extLst>
              <a:ext uri="{FF2B5EF4-FFF2-40B4-BE49-F238E27FC236}">
                <a16:creationId xmlns:a16="http://schemas.microsoft.com/office/drawing/2014/main" id="{AA762B09-448E-FC76-1D3D-BB630116711D}"/>
              </a:ext>
            </a:extLst>
          </p:cNvPr>
          <p:cNvSpPr/>
          <p:nvPr/>
        </p:nvSpPr>
        <p:spPr>
          <a:xfrm>
            <a:off x="10020488" y="2906847"/>
            <a:ext cx="304801" cy="1820341"/>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TextBox 2">
            <a:extLst>
              <a:ext uri="{FF2B5EF4-FFF2-40B4-BE49-F238E27FC236}">
                <a16:creationId xmlns:a16="http://schemas.microsoft.com/office/drawing/2014/main" id="{9CD935B5-069A-6F7E-487E-B6342B38F6CA}"/>
              </a:ext>
            </a:extLst>
          </p:cNvPr>
          <p:cNvSpPr txBox="1"/>
          <p:nvPr/>
        </p:nvSpPr>
        <p:spPr>
          <a:xfrm>
            <a:off x="10325289" y="3276600"/>
            <a:ext cx="1566779"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latin typeface="Raleway"/>
              </a:rPr>
              <a:t>Optimal  arousal​</a:t>
            </a:r>
            <a:endParaRPr lang="en-US" dirty="0"/>
          </a:p>
        </p:txBody>
      </p:sp>
      <p:pic>
        <p:nvPicPr>
          <p:cNvPr id="20" name="Picture 19" descr="A horizontal wiggly line. It shows the different levels of arousal from hyper-arousal to hypo-arousal, within the window of tolerance.">
            <a:extLst>
              <a:ext uri="{FF2B5EF4-FFF2-40B4-BE49-F238E27FC236}">
                <a16:creationId xmlns:a16="http://schemas.microsoft.com/office/drawing/2014/main" id="{DD79ECDB-42A5-1560-863F-16FDE707732D}"/>
              </a:ext>
            </a:extLst>
          </p:cNvPr>
          <p:cNvPicPr>
            <a:picLocks noChangeAspect="1"/>
          </p:cNvPicPr>
          <p:nvPr/>
        </p:nvPicPr>
        <p:blipFill>
          <a:blip r:embed="rId2"/>
          <a:stretch>
            <a:fillRect/>
          </a:stretch>
        </p:blipFill>
        <p:spPr>
          <a:xfrm>
            <a:off x="1225080" y="3007006"/>
            <a:ext cx="8408423" cy="1567846"/>
          </a:xfrm>
          <a:prstGeom prst="rect">
            <a:avLst/>
          </a:prstGeom>
        </p:spPr>
      </p:pic>
    </p:spTree>
    <p:extLst>
      <p:ext uri="{BB962C8B-B14F-4D97-AF65-F5344CB8AC3E}">
        <p14:creationId xmlns:p14="http://schemas.microsoft.com/office/powerpoint/2010/main" val="1174495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3A487-6197-45F4-DF4C-7F867C7D546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DA3A9C6-585F-6766-166D-54B3FFB8603C}"/>
              </a:ext>
            </a:extLst>
          </p:cNvPr>
          <p:cNvSpPr>
            <a:spLocks noGrp="1"/>
          </p:cNvSpPr>
          <p:nvPr>
            <p:ph type="title"/>
          </p:nvPr>
        </p:nvSpPr>
        <p:spPr>
          <a:xfrm>
            <a:off x="563481" y="454288"/>
            <a:ext cx="9085262" cy="1325563"/>
          </a:xfrm>
        </p:spPr>
        <p:txBody>
          <a:bodyPr>
            <a:noAutofit/>
          </a:bodyPr>
          <a:lstStyle/>
          <a:p>
            <a:pPr>
              <a:lnSpc>
                <a:spcPct val="100000"/>
              </a:lnSpc>
            </a:pPr>
            <a:r>
              <a:rPr lang="en-US" b="1" i="0" u="none" strike="noStrike" dirty="0">
                <a:solidFill>
                  <a:srgbClr val="32364D"/>
                </a:solidFill>
                <a:effectLst/>
                <a:latin typeface="Prodigy Sans Black" panose="00000A00000000000000" pitchFamily="50" charset="0"/>
              </a:rPr>
              <a:t>Window of tolerance </a:t>
            </a:r>
            <a:br>
              <a:rPr lang="en-US" b="1" i="0" u="none" strike="noStrike" dirty="0">
                <a:solidFill>
                  <a:srgbClr val="32364D"/>
                </a:solidFill>
                <a:effectLst/>
                <a:latin typeface="Prodigy Sans Black" panose="00000A00000000000000" pitchFamily="50" charset="0"/>
              </a:rPr>
            </a:br>
            <a:r>
              <a:rPr lang="en-US" sz="2800" b="1" dirty="0">
                <a:solidFill>
                  <a:srgbClr val="32364D"/>
                </a:solidFill>
                <a:latin typeface="Prodigy Sans Black" panose="00000A00000000000000" pitchFamily="50" charset="0"/>
              </a:rPr>
              <a:t>Dr Dan Siegel</a:t>
            </a:r>
            <a:endParaRPr lang="en-GB" sz="2800" dirty="0"/>
          </a:p>
        </p:txBody>
      </p:sp>
      <p:sp>
        <p:nvSpPr>
          <p:cNvPr id="9" name="TextBox 6">
            <a:extLst>
              <a:ext uri="{FF2B5EF4-FFF2-40B4-BE49-F238E27FC236}">
                <a16:creationId xmlns:a16="http://schemas.microsoft.com/office/drawing/2014/main" id="{95FA12F1-D860-9D0C-1678-545A04BF4465}"/>
              </a:ext>
            </a:extLst>
          </p:cNvPr>
          <p:cNvSpPr txBox="1"/>
          <p:nvPr/>
        </p:nvSpPr>
        <p:spPr>
          <a:xfrm>
            <a:off x="900722" y="1662708"/>
            <a:ext cx="10390556" cy="76944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latin typeface="Raleway"/>
              </a:rPr>
              <a:t>Hyper-arousal</a:t>
            </a:r>
          </a:p>
          <a:p>
            <a:pPr marL="228600" algn="ctr"/>
            <a:r>
              <a:rPr lang="en-US" sz="2000" dirty="0">
                <a:latin typeface="Raleway"/>
              </a:rPr>
              <a:t>angry  anxious – defensive – dysregulated – fearful – panicked – hypervigilant</a:t>
            </a:r>
          </a:p>
        </p:txBody>
      </p:sp>
      <p:sp>
        <p:nvSpPr>
          <p:cNvPr id="10" name="TextBox 7">
            <a:extLst>
              <a:ext uri="{FF2B5EF4-FFF2-40B4-BE49-F238E27FC236}">
                <a16:creationId xmlns:a16="http://schemas.microsoft.com/office/drawing/2014/main" id="{882F8E7B-0777-CC15-097A-8353CCE4F5E5}"/>
              </a:ext>
            </a:extLst>
          </p:cNvPr>
          <p:cNvSpPr txBox="1"/>
          <p:nvPr/>
        </p:nvSpPr>
        <p:spPr>
          <a:xfrm>
            <a:off x="563481" y="4847874"/>
            <a:ext cx="11065038" cy="150810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latin typeface="Raleway"/>
              </a:rPr>
              <a:t>Hypo-arousal</a:t>
            </a:r>
          </a:p>
          <a:p>
            <a:pPr algn="ctr"/>
            <a:r>
              <a:rPr lang="en-US" sz="2000" dirty="0">
                <a:solidFill>
                  <a:srgbClr val="2E2E2E"/>
                </a:solidFill>
                <a:latin typeface="Raleway"/>
                <a:ea typeface="+mn-lt"/>
                <a:cs typeface="+mn-lt"/>
              </a:rPr>
              <a:t>lack of energy – numbness – no feelings – lack of energy – inability to think or respond</a:t>
            </a:r>
            <a:endParaRPr lang="en-US" sz="2000" dirty="0">
              <a:latin typeface="Raleway"/>
            </a:endParaRPr>
          </a:p>
          <a:p>
            <a:pPr algn="ctr"/>
            <a:r>
              <a:rPr lang="en-US" sz="2000" dirty="0">
                <a:solidFill>
                  <a:srgbClr val="2E2E2E"/>
                </a:solidFill>
                <a:latin typeface="Raleway"/>
                <a:ea typeface="+mn-lt"/>
                <a:cs typeface="+mn-lt"/>
              </a:rPr>
              <a:t>reduced physical movement – ashamed</a:t>
            </a:r>
            <a:endParaRPr lang="en-US" sz="2000" dirty="0">
              <a:latin typeface="Raleway"/>
            </a:endParaRPr>
          </a:p>
          <a:p>
            <a:pPr marL="228600" algn="ctr"/>
            <a:endParaRPr lang="en-US" sz="2800" dirty="0">
              <a:latin typeface="Raleway"/>
            </a:endParaRPr>
          </a:p>
        </p:txBody>
      </p:sp>
      <p:cxnSp>
        <p:nvCxnSpPr>
          <p:cNvPr id="11" name="Straight Arrow Connector 10">
            <a:extLst>
              <a:ext uri="{FF2B5EF4-FFF2-40B4-BE49-F238E27FC236}">
                <a16:creationId xmlns:a16="http://schemas.microsoft.com/office/drawing/2014/main" id="{9EEB52CF-018C-9B74-5D1A-1B7B6DC2BEA6}"/>
              </a:ext>
            </a:extLst>
          </p:cNvPr>
          <p:cNvCxnSpPr/>
          <p:nvPr/>
        </p:nvCxnSpPr>
        <p:spPr>
          <a:xfrm>
            <a:off x="1065099" y="2863593"/>
            <a:ext cx="10061802" cy="1814"/>
          </a:xfrm>
          <a:prstGeom prst="straightConnector1">
            <a:avLst/>
          </a:prstGeom>
          <a:effectLst>
            <a:outerShdw blurRad="63500" dist="38100" dir="2700000">
              <a:srgbClr val="000000">
                <a:alpha val="26000"/>
              </a:srgbClr>
            </a:outerShdw>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48EEDDCD-9C5C-980E-EA80-74BC4063CE66}"/>
              </a:ext>
            </a:extLst>
          </p:cNvPr>
          <p:cNvCxnSpPr>
            <a:cxnSpLocks/>
          </p:cNvCxnSpPr>
          <p:nvPr/>
        </p:nvCxnSpPr>
        <p:spPr>
          <a:xfrm>
            <a:off x="1065099" y="4727188"/>
            <a:ext cx="10061802" cy="1814"/>
          </a:xfrm>
          <a:prstGeom prst="straightConnector1">
            <a:avLst/>
          </a:prstGeom>
          <a:effectLst>
            <a:outerShdw blurRad="63500" dist="38100" dir="2700000">
              <a:srgbClr val="000000">
                <a:alpha val="26000"/>
              </a:srgbClr>
            </a:outerShdw>
          </a:effectLst>
        </p:spPr>
        <p:style>
          <a:lnRef idx="2">
            <a:schemeClr val="accent1"/>
          </a:lnRef>
          <a:fillRef idx="0">
            <a:schemeClr val="accent1"/>
          </a:fillRef>
          <a:effectRef idx="1">
            <a:schemeClr val="accent1"/>
          </a:effectRef>
          <a:fontRef idx="minor">
            <a:schemeClr val="tx1"/>
          </a:fontRef>
        </p:style>
      </p:cxnSp>
      <p:sp>
        <p:nvSpPr>
          <p:cNvPr id="13" name="AutoShape 8">
            <a:extLst>
              <a:ext uri="{FF2B5EF4-FFF2-40B4-BE49-F238E27FC236}">
                <a16:creationId xmlns:a16="http://schemas.microsoft.com/office/drawing/2014/main" id="{11731FF5-5A03-FBB4-EF74-9EB2861A2F5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Arrow: Up-Down 13">
            <a:extLst>
              <a:ext uri="{FF2B5EF4-FFF2-40B4-BE49-F238E27FC236}">
                <a16:creationId xmlns:a16="http://schemas.microsoft.com/office/drawing/2014/main" id="{C2FC11CB-2601-F851-EE4D-E003EFCB80B3}"/>
              </a:ext>
            </a:extLst>
          </p:cNvPr>
          <p:cNvSpPr/>
          <p:nvPr/>
        </p:nvSpPr>
        <p:spPr>
          <a:xfrm>
            <a:off x="10020488" y="2906847"/>
            <a:ext cx="304801" cy="1820341"/>
          </a:xfrm>
          <a:prstGeom prst="up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TextBox 2">
            <a:extLst>
              <a:ext uri="{FF2B5EF4-FFF2-40B4-BE49-F238E27FC236}">
                <a16:creationId xmlns:a16="http://schemas.microsoft.com/office/drawing/2014/main" id="{D05AEF23-9B13-9991-19DB-C413348D6964}"/>
              </a:ext>
            </a:extLst>
          </p:cNvPr>
          <p:cNvSpPr txBox="1"/>
          <p:nvPr/>
        </p:nvSpPr>
        <p:spPr>
          <a:xfrm>
            <a:off x="10325289" y="3276600"/>
            <a:ext cx="1566779"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latin typeface="Raleway"/>
              </a:rPr>
              <a:t>Optimal  arousal​</a:t>
            </a:r>
            <a:endParaRPr lang="en-US" dirty="0"/>
          </a:p>
        </p:txBody>
      </p:sp>
      <p:pic>
        <p:nvPicPr>
          <p:cNvPr id="5" name="Graphic 12">
            <a:extLst>
              <a:ext uri="{FF2B5EF4-FFF2-40B4-BE49-F238E27FC236}">
                <a16:creationId xmlns:a16="http://schemas.microsoft.com/office/drawing/2014/main" id="{C24F5B72-97DF-6127-B3F5-587CA023D6FE}"/>
              </a:ext>
            </a:extLst>
          </p:cNvPr>
          <p:cNvPicPr>
            <a:picLocks noChangeAspect="1"/>
          </p:cNvPicPr>
          <p:nvPr/>
        </p:nvPicPr>
        <p:blipFill>
          <a:blip r:embed="rId2">
            <a:extLst>
              <a:ext uri="{96DAC541-7B7A-43D3-8B79-37D633B846F1}">
                <asvg:svgBlip xmlns:asvg="http://schemas.microsoft.com/office/drawing/2016/SVG/main" r:embed="rId3"/>
              </a:ext>
            </a:extLst>
          </a:blip>
          <a:srcRect t="33275" b="31986"/>
          <a:stretch/>
        </p:blipFill>
        <p:spPr>
          <a:xfrm>
            <a:off x="1703809" y="2395172"/>
            <a:ext cx="7150632" cy="2876659"/>
          </a:xfrm>
          <a:prstGeom prst="rect">
            <a:avLst/>
          </a:prstGeom>
        </p:spPr>
      </p:pic>
    </p:spTree>
    <p:extLst>
      <p:ext uri="{BB962C8B-B14F-4D97-AF65-F5344CB8AC3E}">
        <p14:creationId xmlns:p14="http://schemas.microsoft.com/office/powerpoint/2010/main" val="3631313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52D52-299E-10B8-B76C-B826CC2ECF8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25BD773-F912-89F5-E022-A58FCBA5D473}"/>
              </a:ext>
            </a:extLst>
          </p:cNvPr>
          <p:cNvSpPr>
            <a:spLocks noGrp="1"/>
          </p:cNvSpPr>
          <p:nvPr>
            <p:ph type="body" sz="quarter" idx="10"/>
          </p:nvPr>
        </p:nvSpPr>
        <p:spPr>
          <a:xfrm>
            <a:off x="515938" y="2359860"/>
            <a:ext cx="10658030" cy="3666036"/>
          </a:xfrm>
        </p:spPr>
        <p:txBody>
          <a:bodyPr>
            <a:noAutofit/>
          </a:bodyPr>
          <a:lstStyle/>
          <a:p>
            <a:pPr fontAlgn="base">
              <a:lnSpc>
                <a:spcPct val="100000"/>
              </a:lnSpc>
              <a:spcBef>
                <a:spcPts val="600"/>
              </a:spcBef>
            </a:pPr>
            <a:r>
              <a:rPr lang="en-GB" sz="3600" dirty="0"/>
              <a:t>the 'family systems theory' states families function as a system – each member plays a role and follows certain rules</a:t>
            </a:r>
          </a:p>
          <a:p>
            <a:pPr fontAlgn="base">
              <a:lnSpc>
                <a:spcPct val="100000"/>
              </a:lnSpc>
              <a:spcBef>
                <a:spcPts val="600"/>
              </a:spcBef>
            </a:pPr>
            <a:r>
              <a:rPr lang="en-GB" sz="3600" dirty="0"/>
              <a:t>based on these system roles, people are expected to interact with and respond to each other in certain ways</a:t>
            </a:r>
          </a:p>
        </p:txBody>
      </p:sp>
      <p:sp>
        <p:nvSpPr>
          <p:cNvPr id="3" name="Title 2">
            <a:extLst>
              <a:ext uri="{FF2B5EF4-FFF2-40B4-BE49-F238E27FC236}">
                <a16:creationId xmlns:a16="http://schemas.microsoft.com/office/drawing/2014/main" id="{1C31B838-6920-CD28-8A37-AC33541BF4CE}"/>
              </a:ext>
            </a:extLst>
          </p:cNvPr>
          <p:cNvSpPr>
            <a:spLocks noGrp="1"/>
          </p:cNvSpPr>
          <p:nvPr>
            <p:ph type="title"/>
          </p:nvPr>
        </p:nvSpPr>
        <p:spPr>
          <a:xfrm>
            <a:off x="515938" y="612613"/>
            <a:ext cx="5578109" cy="1325563"/>
          </a:xfrm>
        </p:spPr>
        <p:txBody>
          <a:bodyPr>
            <a:noAutofit/>
          </a:bodyPr>
          <a:lstStyle/>
          <a:p>
            <a:pPr>
              <a:lnSpc>
                <a:spcPct val="100000"/>
              </a:lnSpc>
            </a:pPr>
            <a:r>
              <a:rPr lang="en-US" b="1" dirty="0">
                <a:solidFill>
                  <a:srgbClr val="32364D"/>
                </a:solidFill>
                <a:latin typeface="Prodigy Sans Black"/>
              </a:rPr>
              <a:t>The "systems"</a:t>
            </a:r>
            <a:r>
              <a:rPr lang="en-US" b="1" i="0" u="none" strike="noStrike" dirty="0">
                <a:solidFill>
                  <a:srgbClr val="32364D"/>
                </a:solidFill>
                <a:effectLst/>
                <a:latin typeface="Prodigy Sans Black"/>
              </a:rPr>
              <a:t> our</a:t>
            </a:r>
            <a:br>
              <a:rPr lang="en-US" b="1" dirty="0">
                <a:solidFill>
                  <a:srgbClr val="32364D"/>
                </a:solidFill>
                <a:latin typeface="Prodigy Sans Black"/>
              </a:rPr>
            </a:br>
            <a:r>
              <a:rPr lang="en-US" b="1" i="0" u="none" strike="noStrike" dirty="0">
                <a:solidFill>
                  <a:srgbClr val="32364D"/>
                </a:solidFill>
                <a:effectLst/>
                <a:latin typeface="Prodigy Sans Black"/>
              </a:rPr>
              <a:t>children live in</a:t>
            </a:r>
            <a:endParaRPr lang="en-GB" dirty="0">
              <a:latin typeface="Prodigy Sans Black"/>
            </a:endParaRPr>
          </a:p>
        </p:txBody>
      </p:sp>
    </p:spTree>
    <p:extLst>
      <p:ext uri="{BB962C8B-B14F-4D97-AF65-F5344CB8AC3E}">
        <p14:creationId xmlns:p14="http://schemas.microsoft.com/office/powerpoint/2010/main" val="19589279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F4328-43F1-D9A0-2B1F-E8EEE80D19B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D7E7F67-3879-EE6C-611A-D2B5441DE576}"/>
              </a:ext>
            </a:extLst>
          </p:cNvPr>
          <p:cNvSpPr>
            <a:spLocks noGrp="1"/>
          </p:cNvSpPr>
          <p:nvPr>
            <p:ph type="body" sz="quarter" idx="10"/>
          </p:nvPr>
        </p:nvSpPr>
        <p:spPr>
          <a:xfrm>
            <a:off x="515938" y="2359860"/>
            <a:ext cx="10658030" cy="3666036"/>
          </a:xfrm>
        </p:spPr>
        <p:txBody>
          <a:bodyPr>
            <a:noAutofit/>
          </a:bodyPr>
          <a:lstStyle/>
          <a:p>
            <a:pPr algn="l" rtl="0" fontAlgn="base">
              <a:lnSpc>
                <a:spcPct val="100000"/>
              </a:lnSpc>
              <a:spcBef>
                <a:spcPts val="600"/>
              </a:spcBef>
              <a:buFont typeface="Arial" panose="020B0604020202020204" pitchFamily="34" charset="0"/>
              <a:buChar char="•"/>
            </a:pPr>
            <a:r>
              <a:rPr lang="en-US" sz="3600" b="0" i="0" u="none" strike="noStrike" dirty="0">
                <a:solidFill>
                  <a:srgbClr val="32364D"/>
                </a:solidFill>
                <a:effectLst/>
                <a:latin typeface="Raleway" pitchFamily="2" charset="0"/>
              </a:rPr>
              <a:t>classroom</a:t>
            </a:r>
            <a:r>
              <a:rPr lang="en-US" sz="3600" b="0" i="0" dirty="0">
                <a:solidFill>
                  <a:srgbClr val="32364D"/>
                </a:solidFill>
                <a:effectLst/>
                <a:latin typeface="Raleway" pitchFamily="2" charset="0"/>
              </a:rPr>
              <a:t>​</a:t>
            </a:r>
            <a:endParaRPr lang="en-US"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US" sz="3600" b="0" i="0" u="none" strike="noStrike" dirty="0">
                <a:solidFill>
                  <a:srgbClr val="32364D"/>
                </a:solidFill>
                <a:effectLst/>
                <a:latin typeface="Raleway" pitchFamily="2" charset="0"/>
              </a:rPr>
              <a:t>community</a:t>
            </a:r>
            <a:r>
              <a:rPr lang="en-US" sz="3600" b="0" i="0" dirty="0">
                <a:solidFill>
                  <a:srgbClr val="32364D"/>
                </a:solidFill>
                <a:effectLst/>
                <a:latin typeface="Raleway" pitchFamily="2" charset="0"/>
              </a:rPr>
              <a:t>​</a:t>
            </a:r>
            <a:endParaRPr lang="en-US"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US" sz="3600" b="0" i="0" u="none" strike="noStrike" dirty="0">
                <a:solidFill>
                  <a:srgbClr val="32364D"/>
                </a:solidFill>
                <a:effectLst/>
                <a:latin typeface="Raleway" pitchFamily="2" charset="0"/>
              </a:rPr>
              <a:t>family</a:t>
            </a:r>
            <a:r>
              <a:rPr lang="en-US" sz="3600" b="0" i="0" dirty="0">
                <a:solidFill>
                  <a:srgbClr val="32364D"/>
                </a:solidFill>
                <a:effectLst/>
                <a:latin typeface="Raleway" pitchFamily="2" charset="0"/>
              </a:rPr>
              <a:t>​</a:t>
            </a:r>
            <a:endParaRPr lang="en-US"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US" sz="3600" b="0" i="0" u="none" strike="noStrike" dirty="0">
                <a:solidFill>
                  <a:srgbClr val="32364D"/>
                </a:solidFill>
                <a:effectLst/>
                <a:latin typeface="Raleway" pitchFamily="2" charset="0"/>
              </a:rPr>
              <a:t>groups/clubs</a:t>
            </a:r>
            <a:r>
              <a:rPr lang="en-US" sz="3600" b="0" i="0" dirty="0">
                <a:solidFill>
                  <a:srgbClr val="32364D"/>
                </a:solidFill>
                <a:effectLst/>
                <a:latin typeface="Raleway" pitchFamily="2" charset="0"/>
              </a:rPr>
              <a:t>​</a:t>
            </a:r>
            <a:endParaRPr lang="en-US"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US" sz="3600" b="0" i="0" u="none" strike="noStrike" dirty="0">
                <a:solidFill>
                  <a:srgbClr val="32364D"/>
                </a:solidFill>
                <a:effectLst/>
                <a:latin typeface="Raleway" pitchFamily="2" charset="0"/>
              </a:rPr>
              <a:t>home</a:t>
            </a:r>
            <a:r>
              <a:rPr lang="en-US" sz="3600" b="0" i="0" dirty="0">
                <a:solidFill>
                  <a:srgbClr val="32364D"/>
                </a:solidFill>
                <a:effectLst/>
                <a:latin typeface="Raleway" pitchFamily="2" charset="0"/>
              </a:rPr>
              <a:t>​</a:t>
            </a:r>
            <a:endParaRPr lang="en-US" sz="3600" b="0" i="0" dirty="0">
              <a:solidFill>
                <a:srgbClr val="32364D"/>
              </a:solidFill>
              <a:effectLst/>
              <a:latin typeface="Arial" panose="020B0604020202020204" pitchFamily="34" charset="0"/>
            </a:endParaRPr>
          </a:p>
          <a:p>
            <a:pPr algn="l" rtl="0" fontAlgn="base">
              <a:lnSpc>
                <a:spcPct val="100000"/>
              </a:lnSpc>
              <a:spcBef>
                <a:spcPts val="600"/>
              </a:spcBef>
              <a:buFont typeface="Arial" panose="020B0604020202020204" pitchFamily="34" charset="0"/>
              <a:buChar char="•"/>
            </a:pPr>
            <a:r>
              <a:rPr lang="en-US" sz="3600" b="0" i="0" u="none" strike="noStrike" dirty="0">
                <a:solidFill>
                  <a:srgbClr val="32364D"/>
                </a:solidFill>
                <a:effectLst/>
                <a:latin typeface="Raleway" pitchFamily="2" charset="0"/>
              </a:rPr>
              <a:t>school yards</a:t>
            </a:r>
            <a:endParaRPr lang="en-US" sz="3600" b="0" i="0" dirty="0">
              <a:solidFill>
                <a:srgbClr val="32364D"/>
              </a:solidFill>
              <a:effectLst/>
              <a:latin typeface="Arial" panose="020B0604020202020204" pitchFamily="34" charset="0"/>
            </a:endParaRPr>
          </a:p>
        </p:txBody>
      </p:sp>
      <p:sp>
        <p:nvSpPr>
          <p:cNvPr id="3" name="Title 2">
            <a:extLst>
              <a:ext uri="{FF2B5EF4-FFF2-40B4-BE49-F238E27FC236}">
                <a16:creationId xmlns:a16="http://schemas.microsoft.com/office/drawing/2014/main" id="{CEE0A12D-C583-80B7-5A7F-6A32DB82B068}"/>
              </a:ext>
            </a:extLst>
          </p:cNvPr>
          <p:cNvSpPr>
            <a:spLocks noGrp="1"/>
          </p:cNvSpPr>
          <p:nvPr>
            <p:ph type="title"/>
          </p:nvPr>
        </p:nvSpPr>
        <p:spPr>
          <a:xfrm>
            <a:off x="515938" y="585181"/>
            <a:ext cx="9085262" cy="1325563"/>
          </a:xfrm>
        </p:spPr>
        <p:txBody>
          <a:bodyPr>
            <a:noAutofit/>
          </a:bodyPr>
          <a:lstStyle/>
          <a:p>
            <a:pPr>
              <a:lnSpc>
                <a:spcPct val="100000"/>
              </a:lnSpc>
            </a:pPr>
            <a:r>
              <a:rPr lang="en-US" b="1" i="0" u="none" strike="noStrike" dirty="0">
                <a:solidFill>
                  <a:srgbClr val="32364D"/>
                </a:solidFill>
                <a:effectLst/>
                <a:latin typeface="Prodigy Sans Black" panose="00000A00000000000000" pitchFamily="50" charset="0"/>
              </a:rPr>
              <a:t>Systems our children </a:t>
            </a:r>
            <a:br>
              <a:rPr lang="en-US" b="1" i="0" u="none" strike="noStrike" dirty="0">
                <a:solidFill>
                  <a:srgbClr val="32364D"/>
                </a:solidFill>
                <a:effectLst/>
                <a:latin typeface="Prodigy Sans Black" panose="00000A00000000000000" pitchFamily="50" charset="0"/>
              </a:rPr>
            </a:br>
            <a:r>
              <a:rPr lang="en-US" b="1" i="0" u="none" strike="noStrike" dirty="0">
                <a:solidFill>
                  <a:srgbClr val="32364D"/>
                </a:solidFill>
                <a:effectLst/>
                <a:latin typeface="Prodigy Sans Black" panose="00000A00000000000000" pitchFamily="50" charset="0"/>
              </a:rPr>
              <a:t>live in</a:t>
            </a:r>
            <a:endParaRPr lang="en-GB" dirty="0"/>
          </a:p>
        </p:txBody>
      </p:sp>
      <p:sp>
        <p:nvSpPr>
          <p:cNvPr id="4" name="Oval 3">
            <a:extLst>
              <a:ext uri="{FF2B5EF4-FFF2-40B4-BE49-F238E27FC236}">
                <a16:creationId xmlns:a16="http://schemas.microsoft.com/office/drawing/2014/main" id="{226F9EA0-04AD-C940-CD0F-14FDD9FB3C43}"/>
              </a:ext>
            </a:extLst>
          </p:cNvPr>
          <p:cNvSpPr/>
          <p:nvPr/>
        </p:nvSpPr>
        <p:spPr>
          <a:xfrm>
            <a:off x="8156448" y="1645920"/>
            <a:ext cx="3692524" cy="3566160"/>
          </a:xfrm>
          <a:prstGeom prst="ellips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i="0" u="none" strike="noStrike" dirty="0">
                <a:solidFill>
                  <a:srgbClr val="32364D"/>
                </a:solidFill>
                <a:effectLst/>
                <a:latin typeface="Raleway" pitchFamily="2" charset="0"/>
              </a:rPr>
              <a:t>All with distinct boundaries, challenges, expectations, rules </a:t>
            </a:r>
            <a:r>
              <a:rPr lang="en-US" sz="2800" i="0" u="none" strike="noStrike" dirty="0" err="1">
                <a:solidFill>
                  <a:srgbClr val="32364D"/>
                </a:solidFill>
                <a:effectLst/>
                <a:latin typeface="Raleway" pitchFamily="2" charset="0"/>
              </a:rPr>
              <a:t>etc</a:t>
            </a:r>
            <a:endParaRPr lang="en-GB" sz="2800" dirty="0">
              <a:latin typeface="Raleway" pitchFamily="2" charset="0"/>
            </a:endParaRPr>
          </a:p>
        </p:txBody>
      </p:sp>
    </p:spTree>
    <p:extLst>
      <p:ext uri="{BB962C8B-B14F-4D97-AF65-F5344CB8AC3E}">
        <p14:creationId xmlns:p14="http://schemas.microsoft.com/office/powerpoint/2010/main" val="3449398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0CB633-0062-3855-B53A-FD0DB08EB4BB}"/>
              </a:ext>
            </a:extLst>
          </p:cNvPr>
          <p:cNvSpPr>
            <a:spLocks noGrp="1"/>
          </p:cNvSpPr>
          <p:nvPr>
            <p:ph type="body" sz="quarter" idx="11"/>
          </p:nvPr>
        </p:nvSpPr>
        <p:spPr/>
        <p:txBody>
          <a:bodyPr vert="horz" lIns="91440" tIns="45720" rIns="91440" bIns="45720" rtlCol="0" anchor="t">
            <a:noAutofit/>
          </a:bodyPr>
          <a:lstStyle/>
          <a:p>
            <a:r>
              <a:rPr lang="en-GB" sz="4400" dirty="0">
                <a:latin typeface="Prodigy Sans Black"/>
              </a:rPr>
              <a:t>What we can do</a:t>
            </a:r>
          </a:p>
        </p:txBody>
      </p:sp>
      <p:sp>
        <p:nvSpPr>
          <p:cNvPr id="3" name="Text Placeholder 2">
            <a:extLst>
              <a:ext uri="{FF2B5EF4-FFF2-40B4-BE49-F238E27FC236}">
                <a16:creationId xmlns:a16="http://schemas.microsoft.com/office/drawing/2014/main" id="{3EC98714-5519-8713-C90F-3E3DED0EF363}"/>
              </a:ext>
            </a:extLst>
          </p:cNvPr>
          <p:cNvSpPr>
            <a:spLocks noGrp="1"/>
          </p:cNvSpPr>
          <p:nvPr>
            <p:ph type="body" sz="quarter" idx="10"/>
          </p:nvPr>
        </p:nvSpPr>
        <p:spPr/>
        <p:txBody>
          <a:bodyPr>
            <a:normAutofit/>
          </a:bodyPr>
          <a:lstStyle/>
          <a:p>
            <a:pPr marL="0" indent="0">
              <a:buNone/>
            </a:pPr>
            <a:r>
              <a:rPr lang="en-US" sz="3600" b="0" i="0" u="none" strike="noStrike" dirty="0">
                <a:solidFill>
                  <a:schemeClr val="tx1"/>
                </a:solidFill>
                <a:effectLst/>
                <a:latin typeface="Raleway" pitchFamily="2" charset="0"/>
              </a:rPr>
              <a:t>Effective strategies to reduce and manage challenging and/or aggressive </a:t>
            </a:r>
            <a:r>
              <a:rPr lang="en-US" sz="3600" b="0" i="0" u="none" strike="noStrike" dirty="0" err="1">
                <a:solidFill>
                  <a:schemeClr val="tx1"/>
                </a:solidFill>
                <a:effectLst/>
                <a:latin typeface="Raleway" pitchFamily="2" charset="0"/>
              </a:rPr>
              <a:t>behaviour</a:t>
            </a:r>
            <a:endParaRPr lang="en-GB" sz="3600" dirty="0">
              <a:solidFill>
                <a:schemeClr val="tx1"/>
              </a:solidFill>
            </a:endParaRPr>
          </a:p>
        </p:txBody>
      </p:sp>
    </p:spTree>
    <p:extLst>
      <p:ext uri="{BB962C8B-B14F-4D97-AF65-F5344CB8AC3E}">
        <p14:creationId xmlns:p14="http://schemas.microsoft.com/office/powerpoint/2010/main" val="4143711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87FAD-95E0-50A4-55A4-4C300A6F4840}"/>
              </a:ext>
            </a:extLst>
          </p:cNvPr>
          <p:cNvSpPr>
            <a:spLocks noGrp="1"/>
          </p:cNvSpPr>
          <p:nvPr>
            <p:ph type="title"/>
          </p:nvPr>
        </p:nvSpPr>
        <p:spPr>
          <a:xfrm>
            <a:off x="533401" y="585181"/>
            <a:ext cx="6478954" cy="1325563"/>
          </a:xfrm>
        </p:spPr>
        <p:txBody>
          <a:bodyPr/>
          <a:lstStyle/>
          <a:p>
            <a:r>
              <a:rPr lang="en-GB" dirty="0">
                <a:latin typeface="Prodigy Sans Black"/>
              </a:rPr>
              <a:t>Change what we can</a:t>
            </a:r>
            <a:endParaRPr lang="en-GB" dirty="0"/>
          </a:p>
        </p:txBody>
      </p:sp>
      <p:sp>
        <p:nvSpPr>
          <p:cNvPr id="3" name="Text Placeholder 2">
            <a:extLst>
              <a:ext uri="{FF2B5EF4-FFF2-40B4-BE49-F238E27FC236}">
                <a16:creationId xmlns:a16="http://schemas.microsoft.com/office/drawing/2014/main" id="{2A82EAD0-05B4-E913-FA52-575F1338D53B}"/>
              </a:ext>
            </a:extLst>
          </p:cNvPr>
          <p:cNvSpPr>
            <a:spLocks noGrp="1"/>
          </p:cNvSpPr>
          <p:nvPr>
            <p:ph type="body" sz="quarter" idx="10"/>
          </p:nvPr>
        </p:nvSpPr>
        <p:spPr>
          <a:xfrm>
            <a:off x="533401" y="2398382"/>
            <a:ext cx="6477544" cy="3500192"/>
          </a:xfrm>
        </p:spPr>
        <p:txBody>
          <a:bodyPr vert="horz" lIns="91440" tIns="45720" rIns="91440" bIns="45720" rtlCol="0" anchor="t">
            <a:normAutofit/>
          </a:bodyPr>
          <a:lstStyle/>
          <a:p>
            <a:pPr marL="0" indent="0">
              <a:buNone/>
            </a:pPr>
            <a:r>
              <a:rPr lang="en-GB" sz="3200" dirty="0">
                <a:latin typeface="Raleway"/>
              </a:rPr>
              <a:t>Take care of ourselves (self-care):</a:t>
            </a:r>
          </a:p>
          <a:p>
            <a:pPr marL="0" indent="0">
              <a:buNone/>
            </a:pPr>
            <a:endParaRPr lang="en-GB" sz="3200" dirty="0">
              <a:latin typeface="Raleway"/>
            </a:endParaRPr>
          </a:p>
          <a:p>
            <a:r>
              <a:rPr lang="en-GB" sz="3200" dirty="0">
                <a:latin typeface="Raleway"/>
              </a:rPr>
              <a:t>mind</a:t>
            </a:r>
          </a:p>
          <a:p>
            <a:r>
              <a:rPr lang="en-GB" sz="3200" dirty="0">
                <a:latin typeface="Raleway"/>
              </a:rPr>
              <a:t>body</a:t>
            </a:r>
          </a:p>
          <a:p>
            <a:r>
              <a:rPr lang="en-GB" sz="3200" dirty="0">
                <a:latin typeface="Raleway"/>
              </a:rPr>
              <a:t>soul</a:t>
            </a:r>
          </a:p>
        </p:txBody>
      </p:sp>
    </p:spTree>
    <p:extLst>
      <p:ext uri="{BB962C8B-B14F-4D97-AF65-F5344CB8AC3E}">
        <p14:creationId xmlns:p14="http://schemas.microsoft.com/office/powerpoint/2010/main" val="101401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30AB3-CD00-E332-059B-0FE8F8EC0EE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CCAE712-C9FB-BF5B-8C28-3FA1326ABBFF}"/>
              </a:ext>
            </a:extLst>
          </p:cNvPr>
          <p:cNvSpPr>
            <a:spLocks noGrp="1"/>
          </p:cNvSpPr>
          <p:nvPr>
            <p:ph type="body" sz="quarter" idx="10"/>
          </p:nvPr>
        </p:nvSpPr>
        <p:spPr>
          <a:xfrm>
            <a:off x="515938" y="2160210"/>
            <a:ext cx="5578030" cy="3197114"/>
          </a:xfrm>
        </p:spPr>
        <p:txBody>
          <a:bodyPr vert="horz" lIns="91440" tIns="45720" rIns="91440" bIns="45720" rtlCol="0" anchor="t">
            <a:noAutofit/>
          </a:bodyPr>
          <a:lstStyle/>
          <a:p>
            <a:pPr algn="l" rtl="0" fontAlgn="base">
              <a:lnSpc>
                <a:spcPct val="100000"/>
              </a:lnSpc>
              <a:spcBef>
                <a:spcPts val="600"/>
              </a:spcBef>
              <a:buFont typeface="Arial" panose="020B0604020202020204" pitchFamily="34" charset="0"/>
              <a:buChar char="•"/>
            </a:pPr>
            <a:r>
              <a:rPr lang="en-US" sz="3600" b="0" i="0" u="none" strike="noStrike" dirty="0">
                <a:solidFill>
                  <a:srgbClr val="32364D"/>
                </a:solidFill>
                <a:effectLst/>
                <a:latin typeface="Raleway" pitchFamily="2" charset="0"/>
              </a:rPr>
              <a:t>avoid situations</a:t>
            </a:r>
            <a:r>
              <a:rPr lang="en-US" sz="3600" b="0" i="0" dirty="0">
                <a:solidFill>
                  <a:srgbClr val="32364D"/>
                </a:solidFill>
                <a:effectLst/>
                <a:latin typeface="Raleway" pitchFamily="2" charset="0"/>
              </a:rPr>
              <a:t>​</a:t>
            </a:r>
          </a:p>
          <a:p>
            <a:pPr algn="l" rtl="0" fontAlgn="base">
              <a:lnSpc>
                <a:spcPct val="100000"/>
              </a:lnSpc>
              <a:spcBef>
                <a:spcPts val="600"/>
              </a:spcBef>
              <a:buFont typeface="Arial" panose="020B0604020202020204" pitchFamily="34" charset="0"/>
              <a:buChar char="•"/>
            </a:pPr>
            <a:r>
              <a:rPr lang="en-US" sz="3600" b="0" i="0" u="none" strike="noStrike" dirty="0">
                <a:solidFill>
                  <a:srgbClr val="32364D"/>
                </a:solidFill>
                <a:effectLst/>
                <a:latin typeface="Raleway" pitchFamily="2" charset="0"/>
              </a:rPr>
              <a:t>choose words carefully</a:t>
            </a:r>
            <a:r>
              <a:rPr lang="en-US" sz="3600" b="0" i="0" dirty="0">
                <a:solidFill>
                  <a:srgbClr val="32364D"/>
                </a:solidFill>
                <a:effectLst/>
                <a:latin typeface="Raleway" pitchFamily="2" charset="0"/>
              </a:rPr>
              <a:t>​</a:t>
            </a:r>
          </a:p>
          <a:p>
            <a:pPr algn="l" rtl="0" fontAlgn="base">
              <a:lnSpc>
                <a:spcPct val="100000"/>
              </a:lnSpc>
              <a:spcBef>
                <a:spcPts val="600"/>
              </a:spcBef>
              <a:buFont typeface="Arial" panose="020B0604020202020204" pitchFamily="34" charset="0"/>
              <a:buChar char="•"/>
            </a:pPr>
            <a:r>
              <a:rPr lang="en-US" sz="3600" b="0" i="0" u="none" strike="noStrike" dirty="0">
                <a:solidFill>
                  <a:srgbClr val="32364D"/>
                </a:solidFill>
                <a:effectLst/>
                <a:latin typeface="Raleway" pitchFamily="2" charset="0"/>
              </a:rPr>
              <a:t>distract</a:t>
            </a:r>
            <a:r>
              <a:rPr lang="en-US" sz="3600" b="0" i="0" dirty="0">
                <a:solidFill>
                  <a:srgbClr val="32364D"/>
                </a:solidFill>
                <a:effectLst/>
                <a:latin typeface="Raleway" pitchFamily="2" charset="0"/>
              </a:rPr>
              <a:t>​</a:t>
            </a:r>
          </a:p>
          <a:p>
            <a:pPr algn="l" rtl="0" fontAlgn="base">
              <a:lnSpc>
                <a:spcPct val="100000"/>
              </a:lnSpc>
              <a:spcBef>
                <a:spcPts val="600"/>
              </a:spcBef>
              <a:buFont typeface="Arial" panose="020B0604020202020204" pitchFamily="34" charset="0"/>
              <a:buChar char="•"/>
            </a:pPr>
            <a:r>
              <a:rPr lang="en-US" sz="3600" b="0" i="0" u="none" strike="noStrike" dirty="0">
                <a:solidFill>
                  <a:srgbClr val="32364D"/>
                </a:solidFill>
                <a:effectLst/>
                <a:latin typeface="Raleway" pitchFamily="2" charset="0"/>
              </a:rPr>
              <a:t>plan ahead/anticipate challenges</a:t>
            </a:r>
            <a:r>
              <a:rPr lang="en-US" sz="3600" b="0" i="0" dirty="0">
                <a:solidFill>
                  <a:srgbClr val="32364D"/>
                </a:solidFill>
                <a:effectLst/>
                <a:latin typeface="Raleway" pitchFamily="2" charset="0"/>
              </a:rPr>
              <a:t>​</a:t>
            </a:r>
          </a:p>
        </p:txBody>
      </p:sp>
      <p:sp>
        <p:nvSpPr>
          <p:cNvPr id="3" name="Title 2">
            <a:extLst>
              <a:ext uri="{FF2B5EF4-FFF2-40B4-BE49-F238E27FC236}">
                <a16:creationId xmlns:a16="http://schemas.microsoft.com/office/drawing/2014/main" id="{8DB644B5-0703-B4B4-D2C8-4D29FDBB511E}"/>
              </a:ext>
            </a:extLst>
          </p:cNvPr>
          <p:cNvSpPr>
            <a:spLocks noGrp="1"/>
          </p:cNvSpPr>
          <p:nvPr>
            <p:ph type="title"/>
          </p:nvPr>
        </p:nvSpPr>
        <p:spPr>
          <a:xfrm>
            <a:off x="515938" y="303539"/>
            <a:ext cx="9085262" cy="1325563"/>
          </a:xfrm>
        </p:spPr>
        <p:txBody>
          <a:bodyPr>
            <a:noAutofit/>
          </a:bodyPr>
          <a:lstStyle/>
          <a:p>
            <a:pPr>
              <a:lnSpc>
                <a:spcPct val="100000"/>
              </a:lnSpc>
            </a:pPr>
            <a:r>
              <a:rPr lang="en-US" b="1" i="0" u="none" strike="noStrike" dirty="0">
                <a:solidFill>
                  <a:srgbClr val="32364D"/>
                </a:solidFill>
                <a:effectLst/>
                <a:latin typeface="Prodigy Sans Black" panose="00000A00000000000000" pitchFamily="50" charset="0"/>
              </a:rPr>
              <a:t>De-escalate</a:t>
            </a:r>
            <a:endParaRPr lang="en-GB" dirty="0"/>
          </a:p>
        </p:txBody>
      </p:sp>
      <p:sp>
        <p:nvSpPr>
          <p:cNvPr id="8" name="Text Placeholder 1">
            <a:extLst>
              <a:ext uri="{FF2B5EF4-FFF2-40B4-BE49-F238E27FC236}">
                <a16:creationId xmlns:a16="http://schemas.microsoft.com/office/drawing/2014/main" id="{257BC815-066D-2151-A1FB-A12E114562D2}"/>
              </a:ext>
            </a:extLst>
          </p:cNvPr>
          <p:cNvSpPr txBox="1">
            <a:spLocks/>
          </p:cNvSpPr>
          <p:nvPr/>
        </p:nvSpPr>
        <p:spPr>
          <a:xfrm>
            <a:off x="6090261" y="2156302"/>
            <a:ext cx="5578030" cy="319711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2"/>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2"/>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2"/>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lnSpc>
                <a:spcPct val="100000"/>
              </a:lnSpc>
              <a:spcBef>
                <a:spcPts val="600"/>
              </a:spcBef>
              <a:buFont typeface="Arial,Sans-Serif" panose="020B0604020202020204" pitchFamily="34" charset="0"/>
            </a:pPr>
            <a:r>
              <a:rPr lang="en-US" sz="3600">
                <a:solidFill>
                  <a:srgbClr val="32364D"/>
                </a:solidFill>
                <a:latin typeface="Raleway"/>
              </a:rPr>
              <a:t>speak words carefully </a:t>
            </a:r>
          </a:p>
          <a:p>
            <a:pPr>
              <a:lnSpc>
                <a:spcPct val="100000"/>
              </a:lnSpc>
              <a:spcBef>
                <a:spcPts val="600"/>
              </a:spcBef>
              <a:buFont typeface="Arial,Sans-Serif" panose="020B0604020202020204" pitchFamily="34" charset="0"/>
            </a:pPr>
            <a:r>
              <a:rPr lang="en-US" sz="3600">
                <a:solidFill>
                  <a:srgbClr val="32364D"/>
                </a:solidFill>
                <a:latin typeface="Raleway"/>
              </a:rPr>
              <a:t>step back from hazards </a:t>
            </a:r>
            <a:endParaRPr lang="en-US" sz="3600">
              <a:solidFill>
                <a:srgbClr val="32364D"/>
              </a:solidFill>
              <a:latin typeface="Raleway" pitchFamily="2" charset="0"/>
            </a:endParaRPr>
          </a:p>
          <a:p>
            <a:pPr>
              <a:lnSpc>
                <a:spcPct val="100000"/>
              </a:lnSpc>
              <a:spcBef>
                <a:spcPts val="600"/>
              </a:spcBef>
              <a:buFont typeface="Arial,Sans-Serif" panose="020B0604020202020204" pitchFamily="34" charset="0"/>
            </a:pPr>
            <a:r>
              <a:rPr lang="en-US" sz="3600">
                <a:solidFill>
                  <a:srgbClr val="32364D"/>
                </a:solidFill>
                <a:latin typeface="Raleway"/>
              </a:rPr>
              <a:t>pick your battles</a:t>
            </a:r>
          </a:p>
          <a:p>
            <a:pPr>
              <a:lnSpc>
                <a:spcPct val="100000"/>
              </a:lnSpc>
              <a:spcBef>
                <a:spcPts val="600"/>
              </a:spcBef>
            </a:pPr>
            <a:endParaRPr lang="en-US" sz="3600" dirty="0">
              <a:solidFill>
                <a:srgbClr val="32364D"/>
              </a:solidFill>
              <a:latin typeface="Raleway" pitchFamily="2" charset="0"/>
            </a:endParaRPr>
          </a:p>
        </p:txBody>
      </p:sp>
    </p:spTree>
    <p:extLst>
      <p:ext uri="{BB962C8B-B14F-4D97-AF65-F5344CB8AC3E}">
        <p14:creationId xmlns:p14="http://schemas.microsoft.com/office/powerpoint/2010/main" val="3843680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0C8D2-691F-0865-9F6A-9502F374037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603C39F-7409-A534-5F18-6C00180A465A}"/>
              </a:ext>
            </a:extLst>
          </p:cNvPr>
          <p:cNvSpPr>
            <a:spLocks noGrp="1"/>
          </p:cNvSpPr>
          <p:nvPr>
            <p:ph type="body" sz="quarter" idx="10"/>
          </p:nvPr>
        </p:nvSpPr>
        <p:spPr>
          <a:xfrm>
            <a:off x="6163056" y="1929032"/>
            <a:ext cx="5724144" cy="914752"/>
          </a:xfrm>
        </p:spPr>
        <p:txBody>
          <a:bodyPr>
            <a:noAutofit/>
          </a:bodyPr>
          <a:lstStyle/>
          <a:p>
            <a:pPr marL="0" indent="0" fontAlgn="base">
              <a:lnSpc>
                <a:spcPct val="100000"/>
              </a:lnSpc>
              <a:spcBef>
                <a:spcPts val="600"/>
              </a:spcBef>
              <a:buNone/>
            </a:pPr>
            <a:r>
              <a:rPr lang="en-US" dirty="0"/>
              <a:t>Help child regulate – calm their fight/flight/freeze responses</a:t>
            </a:r>
            <a:endParaRPr lang="en-US" sz="3600" b="0" i="0" dirty="0">
              <a:solidFill>
                <a:srgbClr val="32364D"/>
              </a:solidFill>
              <a:effectLst/>
              <a:latin typeface="Raleway" pitchFamily="2" charset="0"/>
            </a:endParaRPr>
          </a:p>
        </p:txBody>
      </p:sp>
      <p:sp>
        <p:nvSpPr>
          <p:cNvPr id="3" name="Title 2">
            <a:extLst>
              <a:ext uri="{FF2B5EF4-FFF2-40B4-BE49-F238E27FC236}">
                <a16:creationId xmlns:a16="http://schemas.microsoft.com/office/drawing/2014/main" id="{9F3C024C-961D-EC4E-2D70-267829F289C5}"/>
              </a:ext>
            </a:extLst>
          </p:cNvPr>
          <p:cNvSpPr>
            <a:spLocks noGrp="1"/>
          </p:cNvSpPr>
          <p:nvPr>
            <p:ph type="title"/>
          </p:nvPr>
        </p:nvSpPr>
        <p:spPr>
          <a:xfrm>
            <a:off x="515936" y="415166"/>
            <a:ext cx="9085262" cy="1325563"/>
          </a:xfrm>
        </p:spPr>
        <p:txBody>
          <a:bodyPr>
            <a:noAutofit/>
          </a:bodyPr>
          <a:lstStyle/>
          <a:p>
            <a:pPr>
              <a:lnSpc>
                <a:spcPct val="100000"/>
              </a:lnSpc>
            </a:pPr>
            <a:r>
              <a:rPr lang="en-US" b="1" i="0" u="none" strike="noStrike" dirty="0">
                <a:solidFill>
                  <a:srgbClr val="32364D"/>
                </a:solidFill>
                <a:effectLst/>
                <a:latin typeface="Prodigy Sans Black"/>
              </a:rPr>
              <a:t>Three </a:t>
            </a:r>
            <a:r>
              <a:rPr lang="en-US" b="1" dirty="0">
                <a:solidFill>
                  <a:srgbClr val="32364D"/>
                </a:solidFill>
                <a:latin typeface="Prodigy Sans Black"/>
              </a:rPr>
              <a:t>Rs</a:t>
            </a:r>
            <a:br>
              <a:rPr lang="en-US" b="1" i="0" u="none" strike="noStrike" dirty="0">
                <a:effectLst/>
                <a:latin typeface="Prodigy Sans Black" panose="00000A00000000000000" pitchFamily="50" charset="0"/>
              </a:rPr>
            </a:br>
            <a:r>
              <a:rPr lang="en-US" sz="2800" b="1" dirty="0">
                <a:solidFill>
                  <a:srgbClr val="32364D"/>
                </a:solidFill>
                <a:latin typeface="Prodigy Sans Black"/>
              </a:rPr>
              <a:t>Dr Bruce Perry</a:t>
            </a:r>
            <a:endParaRPr lang="en-GB" sz="2800" dirty="0">
              <a:latin typeface="Prodigy Sans Black"/>
            </a:endParaRPr>
          </a:p>
        </p:txBody>
      </p:sp>
      <p:sp>
        <p:nvSpPr>
          <p:cNvPr id="4" name="Text Placeholder 1">
            <a:extLst>
              <a:ext uri="{FF2B5EF4-FFF2-40B4-BE49-F238E27FC236}">
                <a16:creationId xmlns:a16="http://schemas.microsoft.com/office/drawing/2014/main" id="{9261E095-8584-BF6C-1557-2CFA7A28998F}"/>
              </a:ext>
            </a:extLst>
          </p:cNvPr>
          <p:cNvSpPr txBox="1">
            <a:spLocks/>
          </p:cNvSpPr>
          <p:nvPr/>
        </p:nvSpPr>
        <p:spPr>
          <a:xfrm>
            <a:off x="6163056" y="3296236"/>
            <a:ext cx="5724144" cy="91475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2"/>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2"/>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2"/>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spcBef>
                <a:spcPts val="600"/>
              </a:spcBef>
              <a:buNone/>
            </a:pPr>
            <a:r>
              <a:rPr lang="en-US" dirty="0"/>
              <a:t>Connect with them through an attuned, sensitive relationship</a:t>
            </a:r>
            <a:endParaRPr lang="en-US" sz="3600" dirty="0">
              <a:solidFill>
                <a:srgbClr val="32364D"/>
              </a:solidFill>
              <a:latin typeface="Raleway" pitchFamily="2" charset="0"/>
            </a:endParaRPr>
          </a:p>
        </p:txBody>
      </p:sp>
      <p:sp>
        <p:nvSpPr>
          <p:cNvPr id="5" name="Text Placeholder 1">
            <a:extLst>
              <a:ext uri="{FF2B5EF4-FFF2-40B4-BE49-F238E27FC236}">
                <a16:creationId xmlns:a16="http://schemas.microsoft.com/office/drawing/2014/main" id="{1D2F7BB2-F462-D40E-E381-20E00CDFDAAC}"/>
              </a:ext>
            </a:extLst>
          </p:cNvPr>
          <p:cNvSpPr txBox="1">
            <a:spLocks/>
          </p:cNvSpPr>
          <p:nvPr/>
        </p:nvSpPr>
        <p:spPr>
          <a:xfrm>
            <a:off x="6163056" y="4576749"/>
            <a:ext cx="5724144" cy="10881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2"/>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2"/>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2"/>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0000"/>
              </a:lnSpc>
              <a:spcBef>
                <a:spcPts val="600"/>
              </a:spcBef>
              <a:buNone/>
            </a:pPr>
            <a:r>
              <a:rPr lang="en-US" dirty="0"/>
              <a:t>Support child to reflect, learn, remember, articulate, become self-assured</a:t>
            </a:r>
            <a:endParaRPr lang="en-US" sz="3600" dirty="0">
              <a:solidFill>
                <a:srgbClr val="32364D"/>
              </a:solidFill>
              <a:latin typeface="Raleway" pitchFamily="2" charset="0"/>
            </a:endParaRPr>
          </a:p>
        </p:txBody>
      </p:sp>
      <p:sp>
        <p:nvSpPr>
          <p:cNvPr id="6" name="Rectangle: Rounded Corners 5">
            <a:extLst>
              <a:ext uri="{FF2B5EF4-FFF2-40B4-BE49-F238E27FC236}">
                <a16:creationId xmlns:a16="http://schemas.microsoft.com/office/drawing/2014/main" id="{028AD11D-E6E9-C14B-1AEC-B8064B8E427F}"/>
              </a:ext>
            </a:extLst>
          </p:cNvPr>
          <p:cNvSpPr/>
          <p:nvPr/>
        </p:nvSpPr>
        <p:spPr>
          <a:xfrm>
            <a:off x="515937" y="1891108"/>
            <a:ext cx="5219699" cy="9905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dirty="0">
                <a:latin typeface="Raleway" pitchFamily="2" charset="0"/>
              </a:rPr>
              <a:t>REGULATE</a:t>
            </a:r>
          </a:p>
        </p:txBody>
      </p:sp>
      <p:sp>
        <p:nvSpPr>
          <p:cNvPr id="7" name="Rectangle: Rounded Corners 6">
            <a:extLst>
              <a:ext uri="{FF2B5EF4-FFF2-40B4-BE49-F238E27FC236}">
                <a16:creationId xmlns:a16="http://schemas.microsoft.com/office/drawing/2014/main" id="{028AD11D-E6E9-C14B-1AEC-B8064B8E427F}"/>
              </a:ext>
            </a:extLst>
          </p:cNvPr>
          <p:cNvSpPr/>
          <p:nvPr/>
        </p:nvSpPr>
        <p:spPr>
          <a:xfrm>
            <a:off x="515936" y="3258313"/>
            <a:ext cx="5219699" cy="9905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dirty="0">
                <a:latin typeface="Raleway" pitchFamily="2" charset="0"/>
              </a:rPr>
              <a:t>RELATE</a:t>
            </a:r>
          </a:p>
        </p:txBody>
      </p:sp>
      <p:sp>
        <p:nvSpPr>
          <p:cNvPr id="8" name="Rectangle: Rounded Corners 7">
            <a:extLst>
              <a:ext uri="{FF2B5EF4-FFF2-40B4-BE49-F238E27FC236}">
                <a16:creationId xmlns:a16="http://schemas.microsoft.com/office/drawing/2014/main" id="{028AD11D-E6E9-C14B-1AEC-B8064B8E427F}"/>
              </a:ext>
            </a:extLst>
          </p:cNvPr>
          <p:cNvSpPr/>
          <p:nvPr/>
        </p:nvSpPr>
        <p:spPr>
          <a:xfrm>
            <a:off x="515936" y="4625518"/>
            <a:ext cx="5219699" cy="9905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dirty="0">
                <a:latin typeface="Raleway" pitchFamily="2" charset="0"/>
              </a:rPr>
              <a:t>REASON</a:t>
            </a:r>
          </a:p>
        </p:txBody>
      </p:sp>
    </p:spTree>
    <p:extLst>
      <p:ext uri="{BB962C8B-B14F-4D97-AF65-F5344CB8AC3E}">
        <p14:creationId xmlns:p14="http://schemas.microsoft.com/office/powerpoint/2010/main" val="299694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p:bldP spid="5" grpId="0"/>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9FA005-D1AF-5A5A-F2A2-F20079C07C5F}"/>
              </a:ext>
            </a:extLst>
          </p:cNvPr>
          <p:cNvSpPr>
            <a:spLocks noGrp="1"/>
          </p:cNvSpPr>
          <p:nvPr>
            <p:ph type="body" sz="quarter" idx="10"/>
          </p:nvPr>
        </p:nvSpPr>
        <p:spPr>
          <a:xfrm>
            <a:off x="515938" y="1948380"/>
            <a:ext cx="11416982" cy="4260396"/>
          </a:xfrm>
        </p:spPr>
        <p:txBody>
          <a:bodyPr vert="horz" lIns="91440" tIns="45720" rIns="91440" bIns="45720" rtlCol="0" anchor="t">
            <a:noAutofit/>
          </a:bodyPr>
          <a:lstStyle/>
          <a:p>
            <a:pPr marL="0" indent="0">
              <a:lnSpc>
                <a:spcPct val="100000"/>
              </a:lnSpc>
              <a:spcBef>
                <a:spcPts val="600"/>
              </a:spcBef>
              <a:buNone/>
            </a:pPr>
            <a:r>
              <a:rPr lang="en-US" dirty="0">
                <a:solidFill>
                  <a:srgbClr val="32364D"/>
                </a:solidFill>
                <a:latin typeface="Raleway"/>
              </a:rPr>
              <a:t>Help </a:t>
            </a:r>
            <a:r>
              <a:rPr lang="en-US" b="0" i="0" u="none" strike="noStrike" dirty="0">
                <a:solidFill>
                  <a:srgbClr val="32364D"/>
                </a:solidFill>
                <a:effectLst/>
                <a:latin typeface="Raleway"/>
              </a:rPr>
              <a:t>the </a:t>
            </a:r>
            <a:r>
              <a:rPr lang="en-US" dirty="0">
                <a:solidFill>
                  <a:srgbClr val="32364D"/>
                </a:solidFill>
                <a:latin typeface="Raleway"/>
              </a:rPr>
              <a:t>child to regulate and calm their fight, flight or freeze. Offer soothing comfort and reassurance.</a:t>
            </a:r>
            <a:endParaRPr lang="en-US" b="0" i="0" u="none" strike="noStrike" dirty="0">
              <a:solidFill>
                <a:srgbClr val="32364D"/>
              </a:solidFill>
              <a:effectLst/>
              <a:latin typeface="Raleway"/>
            </a:endParaRPr>
          </a:p>
          <a:p>
            <a:pPr marL="0" indent="0">
              <a:lnSpc>
                <a:spcPct val="100000"/>
              </a:lnSpc>
              <a:spcBef>
                <a:spcPts val="0"/>
              </a:spcBef>
              <a:buNone/>
            </a:pPr>
            <a:endParaRPr lang="en-US" b="0" i="0" u="none" strike="noStrike" dirty="0">
              <a:solidFill>
                <a:srgbClr val="32364D"/>
              </a:solidFill>
              <a:effectLst/>
              <a:latin typeface="Raleway" pitchFamily="2" charset="0"/>
            </a:endParaRPr>
          </a:p>
          <a:p>
            <a:pPr marL="0" indent="0">
              <a:lnSpc>
                <a:spcPct val="100000"/>
              </a:lnSpc>
              <a:spcBef>
                <a:spcPts val="600"/>
              </a:spcBef>
              <a:buNone/>
            </a:pPr>
            <a:r>
              <a:rPr lang="en-US" b="0" i="0" u="none" strike="noStrike" dirty="0" err="1">
                <a:solidFill>
                  <a:srgbClr val="32364D"/>
                </a:solidFill>
                <a:effectLst/>
                <a:latin typeface="Raleway" pitchFamily="2" charset="0"/>
              </a:rPr>
              <a:t>Empathise</a:t>
            </a:r>
            <a:r>
              <a:rPr lang="en-US" b="0" i="0" u="none" strike="noStrike" dirty="0">
                <a:solidFill>
                  <a:srgbClr val="32364D"/>
                </a:solidFill>
                <a:effectLst/>
                <a:latin typeface="Raleway" pitchFamily="2" charset="0"/>
              </a:rPr>
              <a:t> with and validate the child’s feelings, so they are seen, heard and understood:</a:t>
            </a:r>
            <a:endParaRPr lang="en-US" dirty="0">
              <a:solidFill>
                <a:srgbClr val="32364D"/>
              </a:solidFill>
              <a:latin typeface="Raleway" pitchFamily="2" charset="0"/>
            </a:endParaRPr>
          </a:p>
          <a:p>
            <a:pPr algn="l" rtl="0" fontAlgn="base">
              <a:lnSpc>
                <a:spcPct val="100000"/>
              </a:lnSpc>
              <a:spcBef>
                <a:spcPts val="600"/>
              </a:spcBef>
              <a:buFont typeface="Arial" panose="020B0604020202020204" pitchFamily="34" charset="0"/>
              <a:buChar char="•"/>
            </a:pPr>
            <a:r>
              <a:rPr lang="en-US" b="0" i="0" u="none" strike="noStrike" dirty="0">
                <a:solidFill>
                  <a:srgbClr val="32364D"/>
                </a:solidFill>
                <a:effectLst/>
                <a:latin typeface="Raleway" pitchFamily="2" charset="0"/>
              </a:rPr>
              <a:t>choose words carefully</a:t>
            </a:r>
            <a:r>
              <a:rPr lang="en-US" b="0" i="0" dirty="0">
                <a:solidFill>
                  <a:srgbClr val="32364D"/>
                </a:solidFill>
                <a:effectLst/>
                <a:latin typeface="Raleway" pitchFamily="2" charset="0"/>
              </a:rPr>
              <a:t>​</a:t>
            </a:r>
          </a:p>
          <a:p>
            <a:pPr fontAlgn="base">
              <a:lnSpc>
                <a:spcPct val="100000"/>
              </a:lnSpc>
              <a:spcBef>
                <a:spcPts val="600"/>
              </a:spcBef>
            </a:pPr>
            <a:r>
              <a:rPr lang="en-US" dirty="0">
                <a:solidFill>
                  <a:srgbClr val="32364D"/>
                </a:solidFill>
                <a:latin typeface="Raleway"/>
              </a:rPr>
              <a:t>be prepared</a:t>
            </a:r>
            <a:r>
              <a:rPr lang="en-US" b="0" i="0" u="none" strike="noStrike" dirty="0">
                <a:solidFill>
                  <a:srgbClr val="32364D"/>
                </a:solidFill>
                <a:effectLst/>
                <a:latin typeface="Raleway"/>
              </a:rPr>
              <a:t>/anticipate challenges</a:t>
            </a:r>
            <a:r>
              <a:rPr lang="en-US" b="0" i="0" dirty="0">
                <a:solidFill>
                  <a:srgbClr val="32364D"/>
                </a:solidFill>
                <a:effectLst/>
                <a:latin typeface="Raleway"/>
              </a:rPr>
              <a:t>​</a:t>
            </a:r>
          </a:p>
          <a:p>
            <a:pPr algn="l" rtl="0" fontAlgn="base">
              <a:lnSpc>
                <a:spcPct val="100000"/>
              </a:lnSpc>
              <a:spcBef>
                <a:spcPts val="600"/>
              </a:spcBef>
              <a:buFont typeface="Arial" panose="020B0604020202020204" pitchFamily="34" charset="0"/>
              <a:buChar char="•"/>
            </a:pPr>
            <a:r>
              <a:rPr lang="en-US" b="0" i="0" u="none" strike="noStrike" dirty="0">
                <a:solidFill>
                  <a:srgbClr val="32364D"/>
                </a:solidFill>
                <a:effectLst/>
                <a:latin typeface="Raleway" pitchFamily="2" charset="0"/>
              </a:rPr>
              <a:t>step back </a:t>
            </a:r>
            <a:endParaRPr lang="en-US" b="0" i="0" dirty="0">
              <a:solidFill>
                <a:srgbClr val="32364D"/>
              </a:solidFill>
              <a:effectLst/>
              <a:latin typeface="Raleway" pitchFamily="2" charset="0"/>
            </a:endParaRPr>
          </a:p>
        </p:txBody>
      </p:sp>
      <p:sp>
        <p:nvSpPr>
          <p:cNvPr id="3" name="Title 2">
            <a:extLst>
              <a:ext uri="{FF2B5EF4-FFF2-40B4-BE49-F238E27FC236}">
                <a16:creationId xmlns:a16="http://schemas.microsoft.com/office/drawing/2014/main" id="{634993F2-B1A7-C70D-4EDD-0CEC12AABA8E}"/>
              </a:ext>
            </a:extLst>
          </p:cNvPr>
          <p:cNvSpPr>
            <a:spLocks noGrp="1"/>
          </p:cNvSpPr>
          <p:nvPr>
            <p:ph type="title"/>
          </p:nvPr>
        </p:nvSpPr>
        <p:spPr>
          <a:xfrm>
            <a:off x="515938" y="458225"/>
            <a:ext cx="6954710" cy="1325563"/>
          </a:xfrm>
        </p:spPr>
        <p:txBody>
          <a:bodyPr>
            <a:normAutofit fontScale="90000"/>
          </a:bodyPr>
          <a:lstStyle/>
          <a:p>
            <a:r>
              <a:rPr lang="en-GB" sz="4900" dirty="0">
                <a:latin typeface="Prodigy Sans Black"/>
              </a:rPr>
              <a:t>Regulate</a:t>
            </a:r>
            <a:br>
              <a:rPr lang="en-GB" sz="1800" b="0" i="0" dirty="0">
                <a:effectLst/>
                <a:latin typeface="Prodigy Sans Black" panose="00000A00000000000000" pitchFamily="50" charset="0"/>
              </a:rPr>
            </a:br>
            <a:r>
              <a:rPr lang="en-GB" sz="3100" b="0" i="0" u="none" strike="noStrike" dirty="0">
                <a:solidFill>
                  <a:srgbClr val="32364D"/>
                </a:solidFill>
                <a:effectLst/>
                <a:latin typeface="Raleway"/>
              </a:rPr>
              <a:t>(Brainstem/mid – or the </a:t>
            </a:r>
            <a:r>
              <a:rPr lang="en-GB" sz="3100" dirty="0">
                <a:solidFill>
                  <a:srgbClr val="32364D"/>
                </a:solidFill>
                <a:latin typeface="Raleway"/>
              </a:rPr>
              <a:t>"sensory"</a:t>
            </a:r>
            <a:r>
              <a:rPr lang="en-GB" sz="3100" b="0" i="0" u="none" strike="noStrike" dirty="0">
                <a:solidFill>
                  <a:srgbClr val="32364D"/>
                </a:solidFill>
                <a:effectLst/>
                <a:latin typeface="Raleway"/>
              </a:rPr>
              <a:t> brain)</a:t>
            </a:r>
            <a:endParaRPr lang="en-GB" sz="3100" dirty="0">
              <a:latin typeface="Raleway"/>
            </a:endParaRPr>
          </a:p>
        </p:txBody>
      </p:sp>
    </p:spTree>
    <p:extLst>
      <p:ext uri="{BB962C8B-B14F-4D97-AF65-F5344CB8AC3E}">
        <p14:creationId xmlns:p14="http://schemas.microsoft.com/office/powerpoint/2010/main" val="3582631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5DD03-BA2F-6B63-EC2D-D03DF6458D9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11A1B0B-9A8A-2DCC-9193-2EFE3CA1C77F}"/>
              </a:ext>
            </a:extLst>
          </p:cNvPr>
          <p:cNvSpPr>
            <a:spLocks noGrp="1"/>
          </p:cNvSpPr>
          <p:nvPr>
            <p:ph type="body" sz="quarter" idx="10"/>
          </p:nvPr>
        </p:nvSpPr>
        <p:spPr>
          <a:xfrm>
            <a:off x="515938" y="1948380"/>
            <a:ext cx="11416982" cy="4260396"/>
          </a:xfrm>
        </p:spPr>
        <p:txBody>
          <a:bodyPr vert="horz" lIns="91440" tIns="45720" rIns="91440" bIns="45720" rtlCol="0" anchor="t">
            <a:noAutofit/>
          </a:bodyPr>
          <a:lstStyle/>
          <a:p>
            <a:pPr marL="0" indent="0">
              <a:lnSpc>
                <a:spcPct val="100000"/>
              </a:lnSpc>
              <a:spcBef>
                <a:spcPts val="600"/>
              </a:spcBef>
              <a:buNone/>
            </a:pPr>
            <a:r>
              <a:rPr lang="en-US" sz="3200" dirty="0">
                <a:latin typeface="Raleway"/>
              </a:rPr>
              <a:t>Relate and connect with the child through an attuned, sensitive relationship. Acknowledge that this is unpleasant and:</a:t>
            </a:r>
          </a:p>
          <a:p>
            <a:pPr marL="457200" indent="-457200">
              <a:lnSpc>
                <a:spcPct val="100000"/>
              </a:lnSpc>
              <a:spcBef>
                <a:spcPts val="600"/>
              </a:spcBef>
            </a:pPr>
            <a:r>
              <a:rPr lang="en-US" sz="3200" dirty="0">
                <a:latin typeface="Raleway"/>
              </a:rPr>
              <a:t>be together (physical proximity)</a:t>
            </a:r>
          </a:p>
          <a:p>
            <a:pPr marL="457200" indent="-457200">
              <a:lnSpc>
                <a:spcPct val="100000"/>
              </a:lnSpc>
              <a:spcBef>
                <a:spcPts val="600"/>
              </a:spcBef>
            </a:pPr>
            <a:r>
              <a:rPr lang="en-US" sz="3200" dirty="0">
                <a:latin typeface="Raleway"/>
              </a:rPr>
              <a:t>offer comfort/food</a:t>
            </a:r>
          </a:p>
          <a:p>
            <a:pPr marL="457200" indent="-457200">
              <a:lnSpc>
                <a:spcPct val="100000"/>
              </a:lnSpc>
              <a:spcBef>
                <a:spcPts val="600"/>
              </a:spcBef>
            </a:pPr>
            <a:r>
              <a:rPr lang="en-US" sz="3200" dirty="0">
                <a:latin typeface="Raleway"/>
              </a:rPr>
              <a:t>identify, acknowledge, </a:t>
            </a:r>
            <a:r>
              <a:rPr lang="en-US" sz="3200" dirty="0" err="1">
                <a:latin typeface="Raleway"/>
              </a:rPr>
              <a:t>empathise</a:t>
            </a:r>
            <a:r>
              <a:rPr lang="en-US" sz="3200" dirty="0">
                <a:latin typeface="Raleway"/>
              </a:rPr>
              <a:t> and validate feelings</a:t>
            </a:r>
          </a:p>
          <a:p>
            <a:pPr marL="457200" indent="-457200">
              <a:lnSpc>
                <a:spcPct val="100000"/>
              </a:lnSpc>
              <a:spcBef>
                <a:spcPts val="600"/>
              </a:spcBef>
            </a:pPr>
            <a:r>
              <a:rPr lang="en-US" sz="3200" dirty="0">
                <a:latin typeface="Raleway"/>
              </a:rPr>
              <a:t>reassure that you're there when they're ready</a:t>
            </a:r>
          </a:p>
        </p:txBody>
      </p:sp>
      <p:sp>
        <p:nvSpPr>
          <p:cNvPr id="3" name="Title 2">
            <a:extLst>
              <a:ext uri="{FF2B5EF4-FFF2-40B4-BE49-F238E27FC236}">
                <a16:creationId xmlns:a16="http://schemas.microsoft.com/office/drawing/2014/main" id="{B7274760-B7EE-7553-BF37-2C0C6F137530}"/>
              </a:ext>
            </a:extLst>
          </p:cNvPr>
          <p:cNvSpPr>
            <a:spLocks noGrp="1"/>
          </p:cNvSpPr>
          <p:nvPr>
            <p:ph type="title"/>
          </p:nvPr>
        </p:nvSpPr>
        <p:spPr>
          <a:xfrm>
            <a:off x="515938" y="310861"/>
            <a:ext cx="6433502" cy="1325563"/>
          </a:xfrm>
        </p:spPr>
        <p:txBody>
          <a:bodyPr>
            <a:normAutofit fontScale="90000"/>
          </a:bodyPr>
          <a:lstStyle/>
          <a:p>
            <a:r>
              <a:rPr lang="en-GB" sz="4900" dirty="0">
                <a:latin typeface="Prodigy Sans Black"/>
              </a:rPr>
              <a:t>Relate</a:t>
            </a:r>
            <a:br>
              <a:rPr lang="en-GB" sz="1800" b="0" i="0" dirty="0">
                <a:effectLst/>
                <a:latin typeface="Prodigy Sans Black" panose="00000A00000000000000" pitchFamily="50" charset="0"/>
              </a:rPr>
            </a:br>
            <a:r>
              <a:rPr lang="en-US" sz="3100" dirty="0">
                <a:latin typeface="Raleway"/>
              </a:rPr>
              <a:t>(Limbic - or the "emotional regulation" brain)</a:t>
            </a:r>
            <a:endParaRPr lang="en-GB" sz="3100" dirty="0">
              <a:latin typeface="Raleway"/>
            </a:endParaRPr>
          </a:p>
        </p:txBody>
      </p:sp>
    </p:spTree>
    <p:extLst>
      <p:ext uri="{BB962C8B-B14F-4D97-AF65-F5344CB8AC3E}">
        <p14:creationId xmlns:p14="http://schemas.microsoft.com/office/powerpoint/2010/main" val="328966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493BC-C692-53CA-94F9-C1B37CF2A13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1F8D1AE-1E6E-5575-F678-AD7B093F5DF6}"/>
              </a:ext>
            </a:extLst>
          </p:cNvPr>
          <p:cNvSpPr>
            <a:spLocks noGrp="1"/>
          </p:cNvSpPr>
          <p:nvPr>
            <p:ph type="body" sz="quarter" idx="10"/>
          </p:nvPr>
        </p:nvSpPr>
        <p:spPr>
          <a:xfrm>
            <a:off x="515938" y="1948380"/>
            <a:ext cx="11416982" cy="4260396"/>
          </a:xfrm>
        </p:spPr>
        <p:txBody>
          <a:bodyPr vert="horz" lIns="91440" tIns="45720" rIns="91440" bIns="45720" rtlCol="0" anchor="t">
            <a:noAutofit/>
          </a:bodyPr>
          <a:lstStyle/>
          <a:p>
            <a:pPr marL="0" indent="0" fontAlgn="base">
              <a:lnSpc>
                <a:spcPct val="100000"/>
              </a:lnSpc>
              <a:spcBef>
                <a:spcPts val="600"/>
              </a:spcBef>
              <a:buNone/>
            </a:pPr>
            <a:r>
              <a:rPr lang="en-US" dirty="0"/>
              <a:t>Support the child to reflect, learn, remember, articulate and become self-assured:​</a:t>
            </a:r>
          </a:p>
          <a:p>
            <a:pPr fontAlgn="base">
              <a:lnSpc>
                <a:spcPct val="100000"/>
              </a:lnSpc>
              <a:spcBef>
                <a:spcPts val="600"/>
              </a:spcBef>
            </a:pPr>
            <a:r>
              <a:rPr lang="en-US" dirty="0">
                <a:latin typeface="Raleway"/>
              </a:rPr>
              <a:t>avoid "why" questions​</a:t>
            </a:r>
          </a:p>
          <a:p>
            <a:pPr fontAlgn="base">
              <a:lnSpc>
                <a:spcPct val="100000"/>
              </a:lnSpc>
              <a:spcBef>
                <a:spcPts val="600"/>
              </a:spcBef>
            </a:pPr>
            <a:r>
              <a:rPr lang="en-US" dirty="0"/>
              <a:t>look for solutions or ways to avoid it happening again​</a:t>
            </a:r>
          </a:p>
          <a:p>
            <a:pPr fontAlgn="base">
              <a:lnSpc>
                <a:spcPct val="100000"/>
              </a:lnSpc>
              <a:spcBef>
                <a:spcPts val="600"/>
              </a:spcBef>
            </a:pPr>
            <a:r>
              <a:rPr lang="en-US" dirty="0"/>
              <a:t>make sense of what happened​</a:t>
            </a:r>
          </a:p>
          <a:p>
            <a:pPr fontAlgn="base">
              <a:lnSpc>
                <a:spcPct val="100000"/>
              </a:lnSpc>
              <a:spcBef>
                <a:spcPts val="600"/>
              </a:spcBef>
            </a:pPr>
            <a:r>
              <a:rPr lang="en-US" dirty="0"/>
              <a:t>not a time for consequences​</a:t>
            </a:r>
          </a:p>
          <a:p>
            <a:pPr fontAlgn="base">
              <a:lnSpc>
                <a:spcPct val="100000"/>
              </a:lnSpc>
              <a:spcBef>
                <a:spcPts val="600"/>
              </a:spcBef>
            </a:pPr>
            <a:r>
              <a:rPr lang="en-US" dirty="0"/>
              <a:t>strike while the iron is cold​</a:t>
            </a:r>
          </a:p>
          <a:p>
            <a:pPr fontAlgn="base">
              <a:lnSpc>
                <a:spcPct val="100000"/>
              </a:lnSpc>
              <a:spcBef>
                <a:spcPts val="600"/>
              </a:spcBef>
            </a:pPr>
            <a:r>
              <a:rPr lang="en-US" dirty="0"/>
              <a:t>teach self-regulation strategies</a:t>
            </a:r>
          </a:p>
        </p:txBody>
      </p:sp>
      <p:sp>
        <p:nvSpPr>
          <p:cNvPr id="3" name="Title 2">
            <a:extLst>
              <a:ext uri="{FF2B5EF4-FFF2-40B4-BE49-F238E27FC236}">
                <a16:creationId xmlns:a16="http://schemas.microsoft.com/office/drawing/2014/main" id="{9B027546-616A-F3BE-434D-8607AFCB8873}"/>
              </a:ext>
            </a:extLst>
          </p:cNvPr>
          <p:cNvSpPr>
            <a:spLocks noGrp="1"/>
          </p:cNvSpPr>
          <p:nvPr>
            <p:ph type="title"/>
          </p:nvPr>
        </p:nvSpPr>
        <p:spPr>
          <a:xfrm>
            <a:off x="515938" y="449081"/>
            <a:ext cx="7101014" cy="1325563"/>
          </a:xfrm>
        </p:spPr>
        <p:txBody>
          <a:bodyPr>
            <a:normAutofit fontScale="90000"/>
          </a:bodyPr>
          <a:lstStyle/>
          <a:p>
            <a:r>
              <a:rPr lang="en-GB" sz="4900" dirty="0">
                <a:latin typeface="Prodigy Sans Black"/>
              </a:rPr>
              <a:t>Reason</a:t>
            </a:r>
            <a:br>
              <a:rPr lang="en-GB" sz="1800" b="0" i="0" dirty="0">
                <a:effectLst/>
                <a:latin typeface="Prodigy Sans Black" panose="00000A00000000000000" pitchFamily="50" charset="0"/>
              </a:rPr>
            </a:br>
            <a:r>
              <a:rPr lang="en-GB" sz="2800" b="0" i="0" u="none" strike="noStrike" dirty="0">
                <a:solidFill>
                  <a:srgbClr val="32364D"/>
                </a:solidFill>
                <a:effectLst/>
                <a:latin typeface="Raleway"/>
              </a:rPr>
              <a:t>(Cortical – or the </a:t>
            </a:r>
            <a:r>
              <a:rPr lang="en-GB" sz="2800" dirty="0">
                <a:solidFill>
                  <a:srgbClr val="32364D"/>
                </a:solidFill>
                <a:latin typeface="Raleway"/>
              </a:rPr>
              <a:t>"great</a:t>
            </a:r>
            <a:r>
              <a:rPr lang="en-GB" sz="2800" b="0" i="0" u="none" strike="noStrike" dirty="0">
                <a:solidFill>
                  <a:srgbClr val="32364D"/>
                </a:solidFill>
                <a:effectLst/>
                <a:latin typeface="Raleway"/>
              </a:rPr>
              <a:t> human thinking</a:t>
            </a:r>
            <a:r>
              <a:rPr lang="en-GB" sz="2800" dirty="0">
                <a:solidFill>
                  <a:srgbClr val="32364D"/>
                </a:solidFill>
                <a:latin typeface="Raleway"/>
              </a:rPr>
              <a:t>"</a:t>
            </a:r>
            <a:r>
              <a:rPr lang="en-GB" sz="2800" b="0" i="0" u="none" strike="noStrike" dirty="0">
                <a:solidFill>
                  <a:srgbClr val="32364D"/>
                </a:solidFill>
                <a:effectLst/>
                <a:latin typeface="Raleway"/>
              </a:rPr>
              <a:t> brain)</a:t>
            </a:r>
            <a:endParaRPr lang="en-GB" sz="2800" dirty="0">
              <a:latin typeface="Raleway"/>
            </a:endParaRPr>
          </a:p>
        </p:txBody>
      </p:sp>
    </p:spTree>
    <p:extLst>
      <p:ext uri="{BB962C8B-B14F-4D97-AF65-F5344CB8AC3E}">
        <p14:creationId xmlns:p14="http://schemas.microsoft.com/office/powerpoint/2010/main" val="3850871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C65BD-084A-9816-FE25-59C6ED80DE8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79BDD35-BF5E-F43F-34F3-653FD37F571C}"/>
              </a:ext>
            </a:extLst>
          </p:cNvPr>
          <p:cNvSpPr>
            <a:spLocks noGrp="1"/>
          </p:cNvSpPr>
          <p:nvPr>
            <p:ph type="body" sz="quarter" idx="11"/>
          </p:nvPr>
        </p:nvSpPr>
        <p:spPr>
          <a:xfrm>
            <a:off x="3114831" y="2692415"/>
            <a:ext cx="5962337" cy="1473170"/>
          </a:xfrm>
        </p:spPr>
        <p:txBody>
          <a:bodyPr/>
          <a:lstStyle/>
          <a:p>
            <a:r>
              <a:rPr lang="en-GB" sz="4400" dirty="0">
                <a:latin typeface="Prodigy Sans Black" panose="00000A00000000000000" pitchFamily="50" charset="0"/>
              </a:rPr>
              <a:t>Building and finding support</a:t>
            </a:r>
          </a:p>
        </p:txBody>
      </p:sp>
    </p:spTree>
    <p:extLst>
      <p:ext uri="{BB962C8B-B14F-4D97-AF65-F5344CB8AC3E}">
        <p14:creationId xmlns:p14="http://schemas.microsoft.com/office/powerpoint/2010/main" val="2389489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F5D4C-64FC-0F60-427D-25E7CC2CDF3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ECB52CB-D5A6-0A56-450D-6EA658398329}"/>
              </a:ext>
            </a:extLst>
          </p:cNvPr>
          <p:cNvSpPr>
            <a:spLocks noGrp="1"/>
          </p:cNvSpPr>
          <p:nvPr>
            <p:ph type="body" sz="quarter" idx="10"/>
          </p:nvPr>
        </p:nvSpPr>
        <p:spPr>
          <a:xfrm>
            <a:off x="515938" y="1948380"/>
            <a:ext cx="11416982" cy="4260396"/>
          </a:xfrm>
        </p:spPr>
        <p:txBody>
          <a:bodyPr>
            <a:noAutofit/>
          </a:bodyPr>
          <a:lstStyle/>
          <a:p>
            <a:pPr marL="0" indent="0" fontAlgn="base">
              <a:lnSpc>
                <a:spcPct val="100000"/>
              </a:lnSpc>
              <a:spcBef>
                <a:spcPts val="600"/>
              </a:spcBef>
              <a:buNone/>
            </a:pPr>
            <a:r>
              <a:rPr lang="en-US" sz="3200" dirty="0"/>
              <a:t>Barriers to getting help:​</a:t>
            </a:r>
          </a:p>
          <a:p>
            <a:pPr fontAlgn="base">
              <a:lnSpc>
                <a:spcPct val="100000"/>
              </a:lnSpc>
              <a:spcBef>
                <a:spcPts val="600"/>
              </a:spcBef>
            </a:pPr>
            <a:r>
              <a:rPr lang="en-US" sz="3200" dirty="0"/>
              <a:t>don't want to be a burden (or burden others)​</a:t>
            </a:r>
          </a:p>
          <a:p>
            <a:pPr fontAlgn="base">
              <a:lnSpc>
                <a:spcPct val="100000"/>
              </a:lnSpc>
              <a:spcBef>
                <a:spcPts val="600"/>
              </a:spcBef>
            </a:pPr>
            <a:r>
              <a:rPr lang="en-US" sz="3200" dirty="0"/>
              <a:t>fear of: ​</a:t>
            </a:r>
          </a:p>
          <a:p>
            <a:pPr lvl="1" fontAlgn="base">
              <a:lnSpc>
                <a:spcPct val="100000"/>
              </a:lnSpc>
              <a:spcBef>
                <a:spcPts val="600"/>
              </a:spcBef>
            </a:pPr>
            <a:r>
              <a:rPr lang="en-US" sz="3200" dirty="0"/>
              <a:t>being judged or rejected ​</a:t>
            </a:r>
          </a:p>
          <a:p>
            <a:pPr lvl="1" fontAlgn="base">
              <a:lnSpc>
                <a:spcPct val="100000"/>
              </a:lnSpc>
              <a:spcBef>
                <a:spcPts val="600"/>
              </a:spcBef>
            </a:pPr>
            <a:r>
              <a:rPr lang="en-US" sz="3200" dirty="0"/>
              <a:t>being seen as a ‘bad parent/carer’ ​</a:t>
            </a:r>
          </a:p>
          <a:p>
            <a:pPr lvl="1" fontAlgn="base">
              <a:lnSpc>
                <a:spcPct val="100000"/>
              </a:lnSpc>
              <a:spcBef>
                <a:spcPts val="600"/>
              </a:spcBef>
            </a:pPr>
            <a:r>
              <a:rPr lang="en-US" sz="3200" dirty="0"/>
              <a:t>child’s reaction, disloyalty to child ​</a:t>
            </a:r>
          </a:p>
          <a:p>
            <a:pPr lvl="1" fontAlgn="base">
              <a:lnSpc>
                <a:spcPct val="100000"/>
              </a:lnSpc>
              <a:spcBef>
                <a:spcPts val="600"/>
              </a:spcBef>
            </a:pPr>
            <a:r>
              <a:rPr lang="en-US" sz="3200" dirty="0"/>
              <a:t>role change (only comfortable supporting others)</a:t>
            </a:r>
          </a:p>
        </p:txBody>
      </p:sp>
      <p:sp>
        <p:nvSpPr>
          <p:cNvPr id="3" name="Title 2">
            <a:extLst>
              <a:ext uri="{FF2B5EF4-FFF2-40B4-BE49-F238E27FC236}">
                <a16:creationId xmlns:a16="http://schemas.microsoft.com/office/drawing/2014/main" id="{787ED2C6-567C-40CD-1D28-D5C1D42B45C2}"/>
              </a:ext>
            </a:extLst>
          </p:cNvPr>
          <p:cNvSpPr>
            <a:spLocks noGrp="1"/>
          </p:cNvSpPr>
          <p:nvPr>
            <p:ph type="title"/>
          </p:nvPr>
        </p:nvSpPr>
        <p:spPr>
          <a:xfrm>
            <a:off x="515938" y="265141"/>
            <a:ext cx="7101014" cy="1325563"/>
          </a:xfrm>
        </p:spPr>
        <p:txBody>
          <a:bodyPr>
            <a:normAutofit/>
          </a:bodyPr>
          <a:lstStyle/>
          <a:p>
            <a:r>
              <a:rPr lang="en-GB" sz="4900" dirty="0"/>
              <a:t>Support network</a:t>
            </a:r>
            <a:endParaRPr lang="en-GB" sz="2800" dirty="0">
              <a:latin typeface="Raleway" pitchFamily="2" charset="0"/>
            </a:endParaRPr>
          </a:p>
        </p:txBody>
      </p:sp>
    </p:spTree>
    <p:extLst>
      <p:ext uri="{BB962C8B-B14F-4D97-AF65-F5344CB8AC3E}">
        <p14:creationId xmlns:p14="http://schemas.microsoft.com/office/powerpoint/2010/main" val="123086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2C928-A3DF-6904-39A8-E3420C41E06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0191741-E141-1DE7-40DD-64371461B587}"/>
              </a:ext>
            </a:extLst>
          </p:cNvPr>
          <p:cNvSpPr>
            <a:spLocks noGrp="1"/>
          </p:cNvSpPr>
          <p:nvPr>
            <p:ph type="body" sz="quarter" idx="10"/>
          </p:nvPr>
        </p:nvSpPr>
        <p:spPr>
          <a:xfrm>
            <a:off x="515938" y="1567380"/>
            <a:ext cx="5594521" cy="4641396"/>
          </a:xfrm>
        </p:spPr>
        <p:txBody>
          <a:bodyPr vert="horz" lIns="91440" tIns="45720" rIns="91440" bIns="45720" rtlCol="0" anchor="t">
            <a:noAutofit/>
          </a:bodyPr>
          <a:lstStyle/>
          <a:p>
            <a:pPr marL="0" indent="0">
              <a:lnSpc>
                <a:spcPct val="100000"/>
              </a:lnSpc>
              <a:spcBef>
                <a:spcPts val="600"/>
              </a:spcBef>
              <a:buNone/>
            </a:pPr>
            <a:r>
              <a:rPr lang="en-US" sz="3600" dirty="0">
                <a:latin typeface="Raleway"/>
              </a:rPr>
              <a:t>What do you need?</a:t>
            </a:r>
          </a:p>
          <a:p>
            <a:pPr marL="0" indent="0">
              <a:lnSpc>
                <a:spcPct val="100000"/>
              </a:lnSpc>
              <a:spcBef>
                <a:spcPts val="600"/>
              </a:spcBef>
              <a:buNone/>
            </a:pPr>
            <a:endParaRPr lang="en-US" sz="3600" dirty="0">
              <a:latin typeface="Raleway"/>
            </a:endParaRPr>
          </a:p>
          <a:p>
            <a:pPr marL="571500" indent="-571500">
              <a:lnSpc>
                <a:spcPct val="100000"/>
              </a:lnSpc>
              <a:spcBef>
                <a:spcPts val="600"/>
              </a:spcBef>
            </a:pPr>
            <a:r>
              <a:rPr lang="en-US" sz="3600" dirty="0">
                <a:latin typeface="Raleway"/>
              </a:rPr>
              <a:t>buffer</a:t>
            </a:r>
            <a:endParaRPr lang="en-US" sz="3600" dirty="0"/>
          </a:p>
          <a:p>
            <a:pPr marL="571500" indent="-571500">
              <a:lnSpc>
                <a:spcPct val="100000"/>
              </a:lnSpc>
              <a:spcBef>
                <a:spcPts val="600"/>
              </a:spcBef>
            </a:pPr>
            <a:r>
              <a:rPr lang="en-US" sz="3600" dirty="0">
                <a:latin typeface="Raleway"/>
              </a:rPr>
              <a:t>logistic supporters</a:t>
            </a:r>
            <a:endParaRPr lang="en-US" sz="3600" dirty="0"/>
          </a:p>
          <a:p>
            <a:pPr marL="571500" indent="-571500">
              <a:lnSpc>
                <a:spcPct val="100000"/>
              </a:lnSpc>
              <a:spcBef>
                <a:spcPts val="600"/>
              </a:spcBef>
            </a:pPr>
            <a:r>
              <a:rPr lang="en-US" sz="3600" dirty="0">
                <a:latin typeface="Raleway"/>
              </a:rPr>
              <a:t>mediator</a:t>
            </a:r>
            <a:endParaRPr lang="en-US" sz="3600" dirty="0"/>
          </a:p>
          <a:p>
            <a:pPr marL="571500" indent="-571500">
              <a:lnSpc>
                <a:spcPct val="100000"/>
              </a:lnSpc>
              <a:spcBef>
                <a:spcPts val="600"/>
              </a:spcBef>
            </a:pPr>
            <a:r>
              <a:rPr lang="en-US" sz="3600" dirty="0">
                <a:latin typeface="Raleway"/>
              </a:rPr>
              <a:t>mentor</a:t>
            </a:r>
            <a:endParaRPr lang="en-US" sz="3600" dirty="0"/>
          </a:p>
        </p:txBody>
      </p:sp>
      <p:sp>
        <p:nvSpPr>
          <p:cNvPr id="3" name="Title 2">
            <a:extLst>
              <a:ext uri="{FF2B5EF4-FFF2-40B4-BE49-F238E27FC236}">
                <a16:creationId xmlns:a16="http://schemas.microsoft.com/office/drawing/2014/main" id="{1B71001C-C050-6195-51AA-8B3F0E80AA51}"/>
              </a:ext>
            </a:extLst>
          </p:cNvPr>
          <p:cNvSpPr>
            <a:spLocks noGrp="1"/>
          </p:cNvSpPr>
          <p:nvPr>
            <p:ph type="title"/>
          </p:nvPr>
        </p:nvSpPr>
        <p:spPr>
          <a:xfrm>
            <a:off x="515938" y="246853"/>
            <a:ext cx="7101014" cy="1325563"/>
          </a:xfrm>
        </p:spPr>
        <p:txBody>
          <a:bodyPr>
            <a:normAutofit/>
          </a:bodyPr>
          <a:lstStyle/>
          <a:p>
            <a:r>
              <a:rPr lang="en-GB" sz="4900" dirty="0"/>
              <a:t>Support network</a:t>
            </a:r>
            <a:endParaRPr lang="en-GB" sz="2800" dirty="0">
              <a:latin typeface="Raleway" pitchFamily="2" charset="0"/>
            </a:endParaRPr>
          </a:p>
        </p:txBody>
      </p:sp>
      <p:sp>
        <p:nvSpPr>
          <p:cNvPr id="5" name="Text Placeholder 1">
            <a:extLst>
              <a:ext uri="{FF2B5EF4-FFF2-40B4-BE49-F238E27FC236}">
                <a16:creationId xmlns:a16="http://schemas.microsoft.com/office/drawing/2014/main" id="{595AA1A3-D229-355B-96F7-F6E9961167FD}"/>
              </a:ext>
            </a:extLst>
          </p:cNvPr>
          <p:cNvSpPr txBox="1">
            <a:spLocks/>
          </p:cNvSpPr>
          <p:nvPr/>
        </p:nvSpPr>
        <p:spPr>
          <a:xfrm>
            <a:off x="6100030" y="1563473"/>
            <a:ext cx="5584752" cy="465116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2"/>
                </a:solidFill>
                <a:latin typeface="Raleway" panose="020B05030301010600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2"/>
                </a:solidFill>
                <a:latin typeface="Raleway" panose="020B05030301010600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2"/>
                </a:solidFill>
                <a:latin typeface="Raleway" panose="020B05030301010600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2"/>
                </a:solidFill>
                <a:latin typeface="Raleway" panose="020B05030301010600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1500" indent="-571500">
              <a:lnSpc>
                <a:spcPct val="100000"/>
              </a:lnSpc>
              <a:spcBef>
                <a:spcPts val="600"/>
              </a:spcBef>
            </a:pPr>
            <a:endParaRPr lang="en-US" sz="3600" dirty="0">
              <a:latin typeface="Raleway"/>
            </a:endParaRPr>
          </a:p>
          <a:p>
            <a:pPr marL="571500" indent="-571500">
              <a:lnSpc>
                <a:spcPct val="100000"/>
              </a:lnSpc>
              <a:spcBef>
                <a:spcPts val="600"/>
              </a:spcBef>
            </a:pPr>
            <a:endParaRPr lang="en-US" sz="3600" dirty="0">
              <a:latin typeface="Raleway"/>
            </a:endParaRPr>
          </a:p>
          <a:p>
            <a:pPr marL="571500" indent="-571500">
              <a:lnSpc>
                <a:spcPct val="100000"/>
              </a:lnSpc>
              <a:spcBef>
                <a:spcPts val="600"/>
              </a:spcBef>
            </a:pPr>
            <a:r>
              <a:rPr lang="en-US" sz="3600" dirty="0">
                <a:latin typeface="Raleway"/>
              </a:rPr>
              <a:t>practical help</a:t>
            </a:r>
            <a:endParaRPr lang="en-US" sz="3600"/>
          </a:p>
          <a:p>
            <a:pPr marL="571500" indent="-571500">
              <a:lnSpc>
                <a:spcPct val="100000"/>
              </a:lnSpc>
              <a:spcBef>
                <a:spcPts val="600"/>
              </a:spcBef>
            </a:pPr>
            <a:r>
              <a:rPr lang="en-US" sz="3600" dirty="0">
                <a:latin typeface="Raleway"/>
              </a:rPr>
              <a:t>protector</a:t>
            </a:r>
          </a:p>
          <a:p>
            <a:pPr marL="571500" indent="-571500">
              <a:lnSpc>
                <a:spcPct val="100000"/>
              </a:lnSpc>
              <a:spcBef>
                <a:spcPts val="600"/>
              </a:spcBef>
            </a:pPr>
            <a:r>
              <a:rPr lang="en-US" sz="3600" dirty="0">
                <a:latin typeface="Raleway"/>
              </a:rPr>
              <a:t>sibling supporter</a:t>
            </a:r>
          </a:p>
        </p:txBody>
      </p:sp>
    </p:spTree>
    <p:extLst>
      <p:ext uri="{BB962C8B-B14F-4D97-AF65-F5344CB8AC3E}">
        <p14:creationId xmlns:p14="http://schemas.microsoft.com/office/powerpoint/2010/main" val="3244058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D41A6-12E7-FC5A-3D8C-8AFC897998D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CA30EC5-0D1E-1A5F-B455-A6957F691C54}"/>
              </a:ext>
            </a:extLst>
          </p:cNvPr>
          <p:cNvSpPr>
            <a:spLocks noGrp="1"/>
          </p:cNvSpPr>
          <p:nvPr>
            <p:ph type="body" sz="quarter" idx="10"/>
          </p:nvPr>
        </p:nvSpPr>
        <p:spPr>
          <a:xfrm>
            <a:off x="515938" y="1948380"/>
            <a:ext cx="11416982" cy="4260396"/>
          </a:xfrm>
        </p:spPr>
        <p:txBody>
          <a:bodyPr>
            <a:noAutofit/>
          </a:bodyPr>
          <a:lstStyle/>
          <a:p>
            <a:pPr marL="0" indent="0" fontAlgn="base">
              <a:lnSpc>
                <a:spcPct val="100000"/>
              </a:lnSpc>
              <a:spcBef>
                <a:spcPts val="600"/>
              </a:spcBef>
              <a:buNone/>
            </a:pPr>
            <a:r>
              <a:rPr lang="en-US" sz="3600" dirty="0"/>
              <a:t>What they offer:​</a:t>
            </a:r>
          </a:p>
          <a:p>
            <a:pPr fontAlgn="base">
              <a:lnSpc>
                <a:spcPct val="100000"/>
              </a:lnSpc>
              <a:spcBef>
                <a:spcPts val="600"/>
              </a:spcBef>
            </a:pPr>
            <a:r>
              <a:rPr lang="en-US" sz="3600" dirty="0"/>
              <a:t>comfort and support ​</a:t>
            </a:r>
          </a:p>
          <a:p>
            <a:pPr fontAlgn="base">
              <a:lnSpc>
                <a:spcPct val="100000"/>
              </a:lnSpc>
              <a:spcBef>
                <a:spcPts val="600"/>
              </a:spcBef>
            </a:pPr>
            <a:r>
              <a:rPr lang="en-US" sz="3600" dirty="0"/>
              <a:t>challenge carer’s thinking and </a:t>
            </a:r>
            <a:r>
              <a:rPr lang="en-US" sz="3600" dirty="0" err="1"/>
              <a:t>behaviour</a:t>
            </a:r>
            <a:r>
              <a:rPr lang="en-US" sz="3600" dirty="0"/>
              <a:t> (if needed)​</a:t>
            </a:r>
          </a:p>
          <a:p>
            <a:pPr fontAlgn="base">
              <a:lnSpc>
                <a:spcPct val="100000"/>
              </a:lnSpc>
              <a:spcBef>
                <a:spcPts val="600"/>
              </a:spcBef>
            </a:pPr>
            <a:r>
              <a:rPr lang="en-US" sz="3600" dirty="0"/>
              <a:t>deter child from violence​</a:t>
            </a:r>
          </a:p>
          <a:p>
            <a:pPr fontAlgn="base">
              <a:lnSpc>
                <a:spcPct val="100000"/>
              </a:lnSpc>
              <a:spcBef>
                <a:spcPts val="600"/>
              </a:spcBef>
            </a:pPr>
            <a:r>
              <a:rPr lang="en-US" sz="3600" dirty="0" err="1"/>
              <a:t>legitimise</a:t>
            </a:r>
            <a:r>
              <a:rPr lang="en-US" sz="3600" dirty="0"/>
              <a:t> carer’s position​</a:t>
            </a:r>
          </a:p>
          <a:p>
            <a:pPr fontAlgn="base">
              <a:lnSpc>
                <a:spcPct val="100000"/>
              </a:lnSpc>
              <a:spcBef>
                <a:spcPts val="600"/>
              </a:spcBef>
            </a:pPr>
            <a:r>
              <a:rPr lang="en-US" sz="3600" dirty="0"/>
              <a:t>reduce isolation</a:t>
            </a:r>
          </a:p>
        </p:txBody>
      </p:sp>
      <p:sp>
        <p:nvSpPr>
          <p:cNvPr id="3" name="Title 2">
            <a:extLst>
              <a:ext uri="{FF2B5EF4-FFF2-40B4-BE49-F238E27FC236}">
                <a16:creationId xmlns:a16="http://schemas.microsoft.com/office/drawing/2014/main" id="{77B949B8-2324-C097-2017-C6DAA3F73DFC}"/>
              </a:ext>
            </a:extLst>
          </p:cNvPr>
          <p:cNvSpPr>
            <a:spLocks noGrp="1"/>
          </p:cNvSpPr>
          <p:nvPr>
            <p:ph type="title"/>
          </p:nvPr>
        </p:nvSpPr>
        <p:spPr>
          <a:xfrm>
            <a:off x="515938" y="246853"/>
            <a:ext cx="7101014" cy="1325563"/>
          </a:xfrm>
        </p:spPr>
        <p:txBody>
          <a:bodyPr>
            <a:normAutofit/>
          </a:bodyPr>
          <a:lstStyle/>
          <a:p>
            <a:r>
              <a:rPr lang="en-GB" sz="4900" dirty="0"/>
              <a:t>Support network</a:t>
            </a:r>
            <a:endParaRPr lang="en-GB" sz="2800" dirty="0">
              <a:latin typeface="Raleway" pitchFamily="2" charset="0"/>
            </a:endParaRPr>
          </a:p>
        </p:txBody>
      </p:sp>
    </p:spTree>
    <p:extLst>
      <p:ext uri="{BB962C8B-B14F-4D97-AF65-F5344CB8AC3E}">
        <p14:creationId xmlns:p14="http://schemas.microsoft.com/office/powerpoint/2010/main" val="2594296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15F06-BA39-0379-25BF-3B84D18FB9E8}"/>
              </a:ext>
            </a:extLst>
          </p:cNvPr>
          <p:cNvSpPr>
            <a:spLocks noGrp="1"/>
          </p:cNvSpPr>
          <p:nvPr>
            <p:ph type="title"/>
          </p:nvPr>
        </p:nvSpPr>
        <p:spPr/>
        <p:txBody>
          <a:bodyPr/>
          <a:lstStyle/>
          <a:p>
            <a:r>
              <a:rPr lang="en-GB" dirty="0">
                <a:latin typeface="Prodigy Sans Black"/>
              </a:rPr>
              <a:t>Support from Kinship</a:t>
            </a:r>
            <a:endParaRPr lang="en-GB" dirty="0"/>
          </a:p>
        </p:txBody>
      </p:sp>
      <p:sp>
        <p:nvSpPr>
          <p:cNvPr id="3" name="Text Placeholder 2">
            <a:extLst>
              <a:ext uri="{FF2B5EF4-FFF2-40B4-BE49-F238E27FC236}">
                <a16:creationId xmlns:a16="http://schemas.microsoft.com/office/drawing/2014/main" id="{3C4CF793-8D80-389E-83A5-7FDE2A3C1DEA}"/>
              </a:ext>
            </a:extLst>
          </p:cNvPr>
          <p:cNvSpPr>
            <a:spLocks noGrp="1"/>
          </p:cNvSpPr>
          <p:nvPr>
            <p:ph type="body" sz="quarter" idx="10"/>
          </p:nvPr>
        </p:nvSpPr>
        <p:spPr>
          <a:xfrm>
            <a:off x="533401" y="2398382"/>
            <a:ext cx="5412699" cy="4203577"/>
          </a:xfrm>
        </p:spPr>
        <p:txBody>
          <a:bodyPr vert="horz" lIns="91440" tIns="45720" rIns="91440" bIns="45720" rtlCol="0" anchor="t">
            <a:normAutofit lnSpcReduction="10000"/>
          </a:bodyPr>
          <a:lstStyle/>
          <a:p>
            <a:pPr marL="0" indent="0">
              <a:spcBef>
                <a:spcPts val="500"/>
              </a:spcBef>
              <a:buNone/>
            </a:pPr>
            <a:r>
              <a:rPr lang="en-US" sz="3200" b="1" dirty="0">
                <a:solidFill>
                  <a:srgbClr val="32364D"/>
                </a:solidFill>
                <a:latin typeface="Raleway"/>
              </a:rPr>
              <a:t>Advice service </a:t>
            </a:r>
            <a:endParaRPr lang="en-US" sz="3200" dirty="0">
              <a:solidFill>
                <a:srgbClr val="32364D"/>
              </a:solidFill>
              <a:latin typeface="Raleway"/>
            </a:endParaRPr>
          </a:p>
          <a:p>
            <a:pPr marL="0" indent="0">
              <a:spcBef>
                <a:spcPts val="500"/>
              </a:spcBef>
              <a:buNone/>
            </a:pPr>
            <a:r>
              <a:rPr lang="en-US" sz="3200" dirty="0">
                <a:solidFill>
                  <a:srgbClr val="32364D"/>
                </a:solidFill>
                <a:latin typeface="Raleway"/>
              </a:rPr>
              <a:t>0300 123 7015  </a:t>
            </a:r>
          </a:p>
          <a:p>
            <a:pPr marL="0" indent="0">
              <a:spcBef>
                <a:spcPts val="500"/>
              </a:spcBef>
              <a:buNone/>
            </a:pPr>
            <a:r>
              <a:rPr lang="en-US" sz="3200" dirty="0">
                <a:solidFill>
                  <a:srgbClr val="32364D"/>
                </a:solidFill>
                <a:latin typeface="Raleway"/>
                <a:hlinkClick r:id="rId2"/>
              </a:rPr>
              <a:t>kinship.org.uk/advice</a:t>
            </a:r>
            <a:endParaRPr lang="en-US"/>
          </a:p>
          <a:p>
            <a:pPr marL="0" indent="0">
              <a:spcBef>
                <a:spcPts val="600"/>
              </a:spcBef>
              <a:buNone/>
            </a:pPr>
            <a:endParaRPr lang="en-US" sz="3200" dirty="0">
              <a:solidFill>
                <a:srgbClr val="32364D"/>
              </a:solidFill>
              <a:latin typeface="Raleway"/>
            </a:endParaRPr>
          </a:p>
          <a:p>
            <a:pPr marL="0" indent="0">
              <a:spcBef>
                <a:spcPts val="500"/>
              </a:spcBef>
              <a:buNone/>
            </a:pPr>
            <a:r>
              <a:rPr lang="en-US" sz="3200" b="1" dirty="0">
                <a:solidFill>
                  <a:srgbClr val="32364D"/>
                </a:solidFill>
                <a:latin typeface="Raleway"/>
              </a:rPr>
              <a:t>Workshops and training </a:t>
            </a:r>
            <a:endParaRPr lang="en-US" sz="3200" dirty="0">
              <a:solidFill>
                <a:srgbClr val="32364D"/>
              </a:solidFill>
              <a:latin typeface="Raleway"/>
            </a:endParaRPr>
          </a:p>
          <a:p>
            <a:pPr marL="0" indent="0">
              <a:spcBef>
                <a:spcPts val="500"/>
              </a:spcBef>
              <a:buNone/>
            </a:pPr>
            <a:r>
              <a:rPr lang="en-US" sz="3200" dirty="0">
                <a:solidFill>
                  <a:srgbClr val="32364D"/>
                </a:solidFill>
                <a:latin typeface="Raleway"/>
                <a:hlinkClick r:id="rId3"/>
              </a:rPr>
              <a:t>kinship.org.uk/events</a:t>
            </a:r>
          </a:p>
          <a:p>
            <a:pPr marL="0" indent="0">
              <a:spcBef>
                <a:spcPts val="500"/>
              </a:spcBef>
              <a:buNone/>
            </a:pPr>
            <a:endParaRPr lang="en-US" sz="3200" dirty="0">
              <a:solidFill>
                <a:srgbClr val="32364D"/>
              </a:solidFill>
              <a:latin typeface="Raleway"/>
            </a:endParaRPr>
          </a:p>
          <a:p>
            <a:pPr marL="0" indent="0">
              <a:spcBef>
                <a:spcPts val="600"/>
              </a:spcBef>
              <a:buNone/>
            </a:pPr>
            <a:r>
              <a:rPr lang="en-US" sz="3000" b="1" dirty="0">
                <a:solidFill>
                  <a:srgbClr val="32364D"/>
                </a:solidFill>
                <a:latin typeface="Raleway"/>
              </a:rPr>
              <a:t>Peer support groups </a:t>
            </a:r>
            <a:endParaRPr lang="en-US" sz="3000" dirty="0">
              <a:solidFill>
                <a:srgbClr val="32364D"/>
              </a:solidFill>
              <a:latin typeface="Raleway"/>
            </a:endParaRPr>
          </a:p>
          <a:p>
            <a:pPr marL="0" indent="0">
              <a:spcBef>
                <a:spcPts val="600"/>
              </a:spcBef>
              <a:buNone/>
            </a:pPr>
            <a:r>
              <a:rPr lang="en-US" sz="3000" dirty="0">
                <a:solidFill>
                  <a:srgbClr val="32364D"/>
                </a:solidFill>
                <a:latin typeface="Raleway"/>
                <a:hlinkClick r:id="rId4"/>
              </a:rPr>
              <a:t>kinship.org.uk/groups</a:t>
            </a:r>
            <a:endParaRPr lang="en-US"/>
          </a:p>
          <a:p>
            <a:pPr marL="0" indent="0">
              <a:spcBef>
                <a:spcPts val="600"/>
              </a:spcBef>
              <a:buNone/>
            </a:pPr>
            <a:endParaRPr lang="en-US" b="1" dirty="0">
              <a:solidFill>
                <a:srgbClr val="32364D"/>
              </a:solidFill>
              <a:latin typeface="Raleway"/>
            </a:endParaRPr>
          </a:p>
        </p:txBody>
      </p:sp>
    </p:spTree>
    <p:extLst>
      <p:ext uri="{BB962C8B-B14F-4D97-AF65-F5344CB8AC3E}">
        <p14:creationId xmlns:p14="http://schemas.microsoft.com/office/powerpoint/2010/main" val="486137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23C3F-10BA-2DE1-09CC-3524F3E51092}"/>
              </a:ext>
            </a:extLst>
          </p:cNvPr>
          <p:cNvSpPr>
            <a:spLocks noGrp="1"/>
          </p:cNvSpPr>
          <p:nvPr>
            <p:ph type="title"/>
          </p:nvPr>
        </p:nvSpPr>
        <p:spPr/>
        <p:txBody>
          <a:bodyPr/>
          <a:lstStyle/>
          <a:p>
            <a:r>
              <a:rPr lang="en-GB" dirty="0"/>
              <a:t>Support from Kinship</a:t>
            </a:r>
          </a:p>
        </p:txBody>
      </p:sp>
      <p:sp>
        <p:nvSpPr>
          <p:cNvPr id="3" name="Text Placeholder 2">
            <a:extLst>
              <a:ext uri="{FF2B5EF4-FFF2-40B4-BE49-F238E27FC236}">
                <a16:creationId xmlns:a16="http://schemas.microsoft.com/office/drawing/2014/main" id="{9AF54B29-51AE-2865-C382-9F70FF633BC5}"/>
              </a:ext>
            </a:extLst>
          </p:cNvPr>
          <p:cNvSpPr>
            <a:spLocks noGrp="1"/>
          </p:cNvSpPr>
          <p:nvPr>
            <p:ph type="body" sz="quarter" idx="10"/>
          </p:nvPr>
        </p:nvSpPr>
        <p:spPr>
          <a:xfrm>
            <a:off x="533401" y="2398381"/>
            <a:ext cx="7332548" cy="3874437"/>
          </a:xfrm>
        </p:spPr>
        <p:txBody>
          <a:bodyPr vert="horz" lIns="91440" tIns="45720" rIns="91440" bIns="45720" rtlCol="0" anchor="t">
            <a:noAutofit/>
          </a:bodyPr>
          <a:lstStyle/>
          <a:p>
            <a:pPr marL="0" indent="0" algn="l" rtl="0" fontAlgn="base">
              <a:spcBef>
                <a:spcPts val="600"/>
              </a:spcBef>
              <a:buNone/>
            </a:pPr>
            <a:r>
              <a:rPr lang="en-US" sz="3000" b="1" i="0" dirty="0">
                <a:solidFill>
                  <a:srgbClr val="32364D"/>
                </a:solidFill>
                <a:effectLst/>
                <a:latin typeface="Raleway"/>
              </a:rPr>
              <a:t>Someone like me ​</a:t>
            </a:r>
            <a:endParaRPr lang="en-US" sz="3000" i="0" dirty="0">
              <a:solidFill>
                <a:srgbClr val="32364D"/>
              </a:solidFill>
              <a:effectLst/>
              <a:latin typeface="Raleway"/>
            </a:endParaRPr>
          </a:p>
          <a:p>
            <a:pPr marL="0" indent="0" algn="l" rtl="0" fontAlgn="base">
              <a:spcBef>
                <a:spcPts val="600"/>
              </a:spcBef>
              <a:buNone/>
            </a:pPr>
            <a:r>
              <a:rPr lang="en-US" sz="3000" i="0" dirty="0">
                <a:solidFill>
                  <a:srgbClr val="32364D"/>
                </a:solidFill>
                <a:effectLst/>
                <a:latin typeface="Raleway"/>
                <a:hlinkClick r:id="rId2"/>
              </a:rPr>
              <a:t>kinship.org.uk/​someone-like-me</a:t>
            </a:r>
            <a:endParaRPr lang="en-US" sz="3000" i="0">
              <a:solidFill>
                <a:srgbClr val="32364D"/>
              </a:solidFill>
              <a:effectLst/>
              <a:latin typeface="Raleway" pitchFamily="2" charset="0"/>
              <a:hlinkClick r:id="" action="ppaction://noaction"/>
            </a:endParaRPr>
          </a:p>
          <a:p>
            <a:pPr marL="0" indent="0">
              <a:spcBef>
                <a:spcPts val="600"/>
              </a:spcBef>
              <a:buNone/>
            </a:pPr>
            <a:endParaRPr lang="en-US" sz="3000" dirty="0">
              <a:solidFill>
                <a:srgbClr val="32364D"/>
              </a:solidFill>
              <a:latin typeface="Raleway"/>
            </a:endParaRPr>
          </a:p>
          <a:p>
            <a:pPr marL="0" indent="0" fontAlgn="base">
              <a:spcBef>
                <a:spcPts val="600"/>
              </a:spcBef>
              <a:buNone/>
            </a:pPr>
            <a:r>
              <a:rPr lang="en-US" sz="3000" b="1" dirty="0">
                <a:solidFill>
                  <a:srgbClr val="32364D"/>
                </a:solidFill>
                <a:latin typeface="Raleway"/>
              </a:rPr>
              <a:t>Kinship Compass</a:t>
            </a:r>
            <a:endParaRPr lang="en-US" sz="3000" b="1" i="0" dirty="0">
              <a:solidFill>
                <a:srgbClr val="32364D"/>
              </a:solidFill>
              <a:effectLst/>
              <a:latin typeface="Raleway"/>
            </a:endParaRPr>
          </a:p>
          <a:p>
            <a:pPr marL="0" indent="0" algn="l" rtl="0" fontAlgn="base">
              <a:spcBef>
                <a:spcPts val="600"/>
              </a:spcBef>
              <a:buNone/>
            </a:pPr>
            <a:r>
              <a:rPr lang="en-US" sz="3000" i="0" dirty="0">
                <a:solidFill>
                  <a:srgbClr val="32364D"/>
                </a:solidFill>
                <a:effectLst/>
                <a:latin typeface="Raleway"/>
                <a:hlinkClick r:id="rId3"/>
              </a:rPr>
              <a:t>kinship.org.uk/​compass</a:t>
            </a:r>
          </a:p>
          <a:p>
            <a:pPr marL="0" indent="0">
              <a:spcBef>
                <a:spcPts val="600"/>
              </a:spcBef>
              <a:buNone/>
            </a:pPr>
            <a:endParaRPr lang="en-US" sz="3000" dirty="0">
              <a:solidFill>
                <a:srgbClr val="32364D"/>
              </a:solidFill>
              <a:latin typeface="Raleway" pitchFamily="2" charset="0"/>
            </a:endParaRPr>
          </a:p>
          <a:p>
            <a:pPr marL="0" indent="0">
              <a:spcBef>
                <a:spcPts val="600"/>
              </a:spcBef>
              <a:buNone/>
            </a:pPr>
            <a:r>
              <a:rPr lang="en-US" sz="3000" b="1" dirty="0">
                <a:solidFill>
                  <a:srgbClr val="32364D"/>
                </a:solidFill>
                <a:latin typeface="Raleway"/>
              </a:rPr>
              <a:t>Kinship Community</a:t>
            </a:r>
          </a:p>
          <a:p>
            <a:pPr marL="0" indent="0">
              <a:spcBef>
                <a:spcPts val="600"/>
              </a:spcBef>
              <a:buNone/>
            </a:pPr>
            <a:r>
              <a:rPr lang="en-US" sz="3000" dirty="0">
                <a:solidFill>
                  <a:srgbClr val="32364D"/>
                </a:solidFill>
                <a:latin typeface="Raleway"/>
                <a:hlinkClick r:id="rId4"/>
              </a:rPr>
              <a:t>kinship.org.uk/community</a:t>
            </a:r>
            <a:endParaRPr lang="en-US" sz="3000" dirty="0">
              <a:solidFill>
                <a:srgbClr val="32364D"/>
              </a:solidFill>
              <a:latin typeface="Raleway" pitchFamily="2" charset="0"/>
            </a:endParaRPr>
          </a:p>
        </p:txBody>
      </p:sp>
    </p:spTree>
    <p:extLst>
      <p:ext uri="{BB962C8B-B14F-4D97-AF65-F5344CB8AC3E}">
        <p14:creationId xmlns:p14="http://schemas.microsoft.com/office/powerpoint/2010/main" val="34964612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1DB2-A20B-9C3E-BB62-463D5597D0D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333CC86-5541-4BD2-DCC5-E72074C4247A}"/>
              </a:ext>
            </a:extLst>
          </p:cNvPr>
          <p:cNvSpPr>
            <a:spLocks noGrp="1"/>
          </p:cNvSpPr>
          <p:nvPr>
            <p:ph type="body" sz="quarter" idx="11"/>
          </p:nvPr>
        </p:nvSpPr>
        <p:spPr>
          <a:xfrm>
            <a:off x="3114831" y="2755930"/>
            <a:ext cx="5962337" cy="1346140"/>
          </a:xfrm>
        </p:spPr>
        <p:txBody>
          <a:bodyPr/>
          <a:lstStyle/>
          <a:p>
            <a:r>
              <a:rPr lang="en-GB" sz="4400" dirty="0">
                <a:latin typeface="Prodigy Sans Black" panose="00000A00000000000000" pitchFamily="50" charset="0"/>
              </a:rPr>
              <a:t>Any questions or comments?</a:t>
            </a:r>
          </a:p>
        </p:txBody>
      </p:sp>
    </p:spTree>
    <p:extLst>
      <p:ext uri="{BB962C8B-B14F-4D97-AF65-F5344CB8AC3E}">
        <p14:creationId xmlns:p14="http://schemas.microsoft.com/office/powerpoint/2010/main" val="2065840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CD83FE-6B13-96A9-2D08-47C077C236E3}"/>
              </a:ext>
            </a:extLst>
          </p:cNvPr>
          <p:cNvSpPr>
            <a:spLocks noGrp="1"/>
          </p:cNvSpPr>
          <p:nvPr>
            <p:ph type="body" sz="quarter" idx="10"/>
          </p:nvPr>
        </p:nvSpPr>
        <p:spPr>
          <a:xfrm>
            <a:off x="535476" y="2359860"/>
            <a:ext cx="11117264" cy="3378971"/>
          </a:xfrm>
        </p:spPr>
        <p:txBody>
          <a:bodyPr vert="horz" lIns="91440" tIns="45720" rIns="91440" bIns="45720" rtlCol="0" anchor="t">
            <a:normAutofit/>
          </a:bodyPr>
          <a:lstStyle/>
          <a:p>
            <a:pPr>
              <a:lnSpc>
                <a:spcPct val="100000"/>
              </a:lnSpc>
              <a:spcBef>
                <a:spcPts val="600"/>
              </a:spcBef>
              <a:buFont typeface="Arial,Sans-Serif" panose="020B0604020202020204" pitchFamily="34" charset="0"/>
            </a:pPr>
            <a:r>
              <a:rPr lang="en-US" dirty="0">
                <a:solidFill>
                  <a:srgbClr val="32364D"/>
                </a:solidFill>
                <a:latin typeface="Raleway"/>
                <a:hlinkClick r:id="rId2"/>
              </a:rPr>
              <a:t>Al's website</a:t>
            </a:r>
            <a:r>
              <a:rPr lang="en-US" dirty="0">
                <a:solidFill>
                  <a:srgbClr val="32364D"/>
                </a:solidFill>
                <a:latin typeface="Raleway"/>
              </a:rPr>
              <a:t> </a:t>
            </a:r>
          </a:p>
          <a:p>
            <a:pPr>
              <a:lnSpc>
                <a:spcPct val="100000"/>
              </a:lnSpc>
              <a:spcBef>
                <a:spcPts val="600"/>
              </a:spcBef>
              <a:buFont typeface="Arial,Sans-Serif" panose="020B0604020202020204" pitchFamily="34" charset="0"/>
            </a:pPr>
            <a:r>
              <a:rPr lang="en-US" dirty="0">
                <a:solidFill>
                  <a:srgbClr val="32364D"/>
                </a:solidFill>
                <a:latin typeface="Raleway"/>
                <a:hlinkClick r:id="rId3"/>
              </a:rPr>
              <a:t>Beacon House – resources to understand children with complex needs</a:t>
            </a:r>
            <a:r>
              <a:rPr lang="en-US" dirty="0">
                <a:solidFill>
                  <a:srgbClr val="32364D"/>
                </a:solidFill>
                <a:latin typeface="Raleway"/>
              </a:rPr>
              <a:t> </a:t>
            </a:r>
            <a:endParaRPr lang="en-US">
              <a:solidFill>
                <a:srgbClr val="32364D"/>
              </a:solidFill>
              <a:latin typeface="Raleway"/>
            </a:endParaRPr>
          </a:p>
          <a:p>
            <a:pPr>
              <a:lnSpc>
                <a:spcPct val="100000"/>
              </a:lnSpc>
              <a:spcBef>
                <a:spcPts val="600"/>
              </a:spcBef>
              <a:buFont typeface="Arial,Sans-Serif" panose="020B0604020202020204" pitchFamily="34" charset="0"/>
            </a:pPr>
            <a:r>
              <a:rPr lang="en-US" dirty="0">
                <a:solidFill>
                  <a:srgbClr val="32364D"/>
                </a:solidFill>
                <a:latin typeface="Raleway"/>
                <a:hlinkClick r:id="rId4"/>
              </a:rPr>
              <a:t>CAPA First response – support for carers/parents of children with aggressive/challenging behaviour</a:t>
            </a:r>
            <a:r>
              <a:rPr lang="en-US" dirty="0">
                <a:solidFill>
                  <a:srgbClr val="32364D"/>
                </a:solidFill>
                <a:latin typeface="Raleway"/>
              </a:rPr>
              <a:t> </a:t>
            </a:r>
          </a:p>
          <a:p>
            <a:pPr>
              <a:lnSpc>
                <a:spcPct val="100000"/>
              </a:lnSpc>
              <a:spcBef>
                <a:spcPts val="600"/>
              </a:spcBef>
              <a:buFont typeface="Arial,Sans-Serif" panose="020B0604020202020204" pitchFamily="34" charset="0"/>
            </a:pPr>
            <a:r>
              <a:rPr lang="en-US" dirty="0">
                <a:solidFill>
                  <a:srgbClr val="32364D"/>
                </a:solidFill>
                <a:latin typeface="Raleway"/>
                <a:hlinkClick r:id="rId5"/>
              </a:rPr>
              <a:t>Beacon Family Services – resources to support children</a:t>
            </a:r>
            <a:endParaRPr lang="en-GB">
              <a:latin typeface="Raleway"/>
              <a:hlinkClick r:id="rId5"/>
            </a:endParaRPr>
          </a:p>
        </p:txBody>
      </p:sp>
      <p:sp>
        <p:nvSpPr>
          <p:cNvPr id="3" name="Title 2">
            <a:extLst>
              <a:ext uri="{FF2B5EF4-FFF2-40B4-BE49-F238E27FC236}">
                <a16:creationId xmlns:a16="http://schemas.microsoft.com/office/drawing/2014/main" id="{6B2C8973-4F50-1A87-0DCD-EF329BF81A7D}"/>
              </a:ext>
            </a:extLst>
          </p:cNvPr>
          <p:cNvSpPr>
            <a:spLocks noGrp="1"/>
          </p:cNvSpPr>
          <p:nvPr>
            <p:ph type="title"/>
          </p:nvPr>
        </p:nvSpPr>
        <p:spPr>
          <a:xfrm>
            <a:off x="533401" y="585181"/>
            <a:ext cx="6899031" cy="1325563"/>
          </a:xfrm>
        </p:spPr>
        <p:txBody>
          <a:bodyPr/>
          <a:lstStyle/>
          <a:p>
            <a:r>
              <a:rPr lang="en-GB" dirty="0">
                <a:latin typeface="Prodigy Sans Black"/>
              </a:rPr>
              <a:t>Other external support</a:t>
            </a:r>
            <a:endParaRPr lang="en-US" dirty="0"/>
          </a:p>
        </p:txBody>
      </p:sp>
    </p:spTree>
    <p:extLst>
      <p:ext uri="{BB962C8B-B14F-4D97-AF65-F5344CB8AC3E}">
        <p14:creationId xmlns:p14="http://schemas.microsoft.com/office/powerpoint/2010/main" val="27805620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95F1BA-DD8E-0E1C-39E7-060D91C425AC}"/>
              </a:ext>
            </a:extLst>
          </p:cNvPr>
          <p:cNvSpPr>
            <a:spLocks noGrp="1"/>
          </p:cNvSpPr>
          <p:nvPr>
            <p:ph type="body" sz="quarter" idx="10"/>
          </p:nvPr>
        </p:nvSpPr>
        <p:spPr>
          <a:xfrm>
            <a:off x="533401" y="1994100"/>
            <a:ext cx="11325542" cy="4086660"/>
          </a:xfrm>
        </p:spPr>
        <p:txBody>
          <a:bodyPr>
            <a:noAutofit/>
          </a:bodyPr>
          <a:lstStyle/>
          <a:p>
            <a:pPr algn="l" rtl="0" fontAlgn="base">
              <a:lnSpc>
                <a:spcPct val="100000"/>
              </a:lnSpc>
              <a:spcBef>
                <a:spcPts val="600"/>
              </a:spcBef>
              <a:buFont typeface="Arial" panose="020B0604020202020204" pitchFamily="34" charset="0"/>
              <a:buChar char="•"/>
            </a:pPr>
            <a:r>
              <a:rPr lang="en-US" i="0" u="none" strike="noStrike" dirty="0">
                <a:solidFill>
                  <a:srgbClr val="1A2143"/>
                </a:solidFill>
                <a:effectLst/>
                <a:latin typeface="Raleway" pitchFamily="2" charset="0"/>
              </a:rPr>
              <a:t>Gallagher E (</a:t>
            </a:r>
            <a:r>
              <a:rPr lang="en-US" i="0" u="none" strike="noStrike" dirty="0" err="1">
                <a:solidFill>
                  <a:srgbClr val="1A2143"/>
                </a:solidFill>
                <a:effectLst/>
                <a:latin typeface="Raleway" pitchFamily="2" charset="0"/>
              </a:rPr>
              <a:t>n.d</a:t>
            </a:r>
            <a:r>
              <a:rPr lang="en-US" i="0" u="none" strike="noStrike" dirty="0">
                <a:solidFill>
                  <a:srgbClr val="1A2143"/>
                </a:solidFill>
                <a:effectLst/>
                <a:latin typeface="Raleway" pitchFamily="2" charset="0"/>
              </a:rPr>
              <a:t>) – </a:t>
            </a:r>
            <a:r>
              <a:rPr lang="en-US" i="0" u="sng" strike="noStrike" dirty="0">
                <a:solidFill>
                  <a:srgbClr val="1A2143"/>
                </a:solidFill>
                <a:effectLst/>
                <a:latin typeface="Raleway" pitchFamily="2" charset="0"/>
                <a:hlinkClick r:id="rId2"/>
              </a:rPr>
              <a:t>'</a:t>
            </a:r>
            <a:r>
              <a:rPr lang="en-US" i="0" u="sng" strike="noStrike" dirty="0" err="1">
                <a:solidFill>
                  <a:srgbClr val="1A2143"/>
                </a:solidFill>
                <a:effectLst/>
                <a:latin typeface="Raleway" pitchFamily="2" charset="0"/>
                <a:hlinkClick r:id="rId2"/>
              </a:rPr>
              <a:t>Childrens</a:t>
            </a:r>
            <a:r>
              <a:rPr lang="en-US" i="0" u="sng" strike="noStrike" dirty="0">
                <a:solidFill>
                  <a:srgbClr val="1A2143"/>
                </a:solidFill>
                <a:effectLst/>
                <a:latin typeface="Raleway" pitchFamily="2" charset="0"/>
                <a:hlinkClick r:id="rId2"/>
              </a:rPr>
              <a:t> violence to parents'</a:t>
            </a:r>
            <a:r>
              <a:rPr lang="en-US" i="0" dirty="0">
                <a:solidFill>
                  <a:srgbClr val="32364D"/>
                </a:solidFill>
                <a:effectLst/>
                <a:latin typeface="Raleway" pitchFamily="2" charset="0"/>
              </a:rPr>
              <a:t>​</a:t>
            </a:r>
          </a:p>
          <a:p>
            <a:pPr algn="l" rtl="0" fontAlgn="base">
              <a:lnSpc>
                <a:spcPct val="100000"/>
              </a:lnSpc>
              <a:spcBef>
                <a:spcPts val="600"/>
              </a:spcBef>
              <a:buFont typeface="Arial" panose="020B0604020202020204" pitchFamily="34" charset="0"/>
              <a:buChar char="•"/>
            </a:pPr>
            <a:r>
              <a:rPr lang="en-US" i="0" u="none" strike="noStrike" dirty="0">
                <a:solidFill>
                  <a:srgbClr val="1A2143"/>
                </a:solidFill>
                <a:effectLst/>
                <a:latin typeface="Raleway" pitchFamily="2" charset="0"/>
              </a:rPr>
              <a:t>Mi-Psych | Mindfulness &amp; Clinical Psychology Solutions (2021) – </a:t>
            </a:r>
            <a:r>
              <a:rPr lang="en-US" i="0" u="sng" strike="noStrike" dirty="0">
                <a:solidFill>
                  <a:srgbClr val="1A2143"/>
                </a:solidFill>
                <a:effectLst/>
                <a:latin typeface="Raleway" pitchFamily="2" charset="0"/>
                <a:hlinkClick r:id="rId3"/>
              </a:rPr>
              <a:t>Emotion regulation 101: your window of tolerance</a:t>
            </a:r>
            <a:r>
              <a:rPr lang="en-US" i="0" dirty="0">
                <a:solidFill>
                  <a:srgbClr val="32364D"/>
                </a:solidFill>
                <a:effectLst/>
                <a:latin typeface="Raleway" pitchFamily="2" charset="0"/>
              </a:rPr>
              <a:t>​</a:t>
            </a:r>
          </a:p>
          <a:p>
            <a:pPr algn="l" rtl="0" fontAlgn="base">
              <a:lnSpc>
                <a:spcPct val="100000"/>
              </a:lnSpc>
              <a:spcBef>
                <a:spcPts val="600"/>
              </a:spcBef>
              <a:buFont typeface="Arial" panose="020B0604020202020204" pitchFamily="34" charset="0"/>
              <a:buChar char="•"/>
            </a:pPr>
            <a:r>
              <a:rPr lang="en-US" i="0" u="none" strike="noStrike" dirty="0">
                <a:solidFill>
                  <a:srgbClr val="1A2143"/>
                </a:solidFill>
                <a:effectLst/>
                <a:latin typeface="Raleway" pitchFamily="2" charset="0"/>
              </a:rPr>
              <a:t>Mind (2023) – </a:t>
            </a:r>
            <a:r>
              <a:rPr lang="en-US" i="0" u="sng" strike="noStrike" dirty="0">
                <a:solidFill>
                  <a:srgbClr val="1A2143"/>
                </a:solidFill>
                <a:effectLst/>
                <a:latin typeface="Raleway" pitchFamily="2" charset="0"/>
                <a:hlinkClick r:id="rId4"/>
              </a:rPr>
              <a:t>About trauma</a:t>
            </a:r>
            <a:r>
              <a:rPr lang="en-US" i="0" dirty="0">
                <a:solidFill>
                  <a:srgbClr val="32364D"/>
                </a:solidFill>
                <a:effectLst/>
                <a:latin typeface="Raleway" pitchFamily="2" charset="0"/>
              </a:rPr>
              <a:t>​</a:t>
            </a:r>
          </a:p>
          <a:p>
            <a:pPr algn="l" rtl="0" fontAlgn="base">
              <a:lnSpc>
                <a:spcPct val="100000"/>
              </a:lnSpc>
              <a:spcBef>
                <a:spcPts val="600"/>
              </a:spcBef>
              <a:buFont typeface="Arial" panose="020B0604020202020204" pitchFamily="34" charset="0"/>
              <a:buChar char="•"/>
            </a:pPr>
            <a:r>
              <a:rPr lang="en-US" i="0" u="none" strike="noStrike" dirty="0">
                <a:solidFill>
                  <a:srgbClr val="1A2143"/>
                </a:solidFill>
                <a:effectLst/>
                <a:latin typeface="Raleway" pitchFamily="2" charset="0"/>
              </a:rPr>
              <a:t>Herman, J.L. (1992) – </a:t>
            </a:r>
            <a:r>
              <a:rPr lang="en-GB" u="sng" dirty="0">
                <a:solidFill>
                  <a:srgbClr val="1A2143"/>
                </a:solidFill>
                <a:latin typeface="Raleway" pitchFamily="2" charset="0"/>
                <a:hlinkClick r:id="rId5"/>
              </a:rPr>
              <a:t>Complex PTSD: A syndrome in survivors of prolonged and repeated trauma. Journal of Traumatic Stress, 5(3), p.377–391</a:t>
            </a:r>
            <a:r>
              <a:rPr lang="en-US" i="0" u="none" strike="noStrike" dirty="0">
                <a:solidFill>
                  <a:srgbClr val="1A2143"/>
                </a:solidFill>
                <a:effectLst/>
                <a:latin typeface="Raleway" pitchFamily="2" charset="0"/>
              </a:rPr>
              <a:t> </a:t>
            </a:r>
            <a:r>
              <a:rPr lang="en-US" i="0" dirty="0">
                <a:solidFill>
                  <a:srgbClr val="32364D"/>
                </a:solidFill>
                <a:effectLst/>
                <a:latin typeface="Raleway" pitchFamily="2" charset="0"/>
              </a:rPr>
              <a:t>​</a:t>
            </a:r>
          </a:p>
          <a:p>
            <a:pPr algn="l" rtl="0" fontAlgn="base">
              <a:lnSpc>
                <a:spcPct val="100000"/>
              </a:lnSpc>
              <a:spcBef>
                <a:spcPts val="600"/>
              </a:spcBef>
              <a:buFont typeface="Arial" panose="020B0604020202020204" pitchFamily="34" charset="0"/>
              <a:buChar char="•"/>
            </a:pPr>
            <a:r>
              <a:rPr lang="en-US" i="0" u="none" strike="noStrike" dirty="0">
                <a:solidFill>
                  <a:srgbClr val="1A2143"/>
                </a:solidFill>
                <a:effectLst/>
                <a:latin typeface="Raleway" pitchFamily="2" charset="0"/>
              </a:rPr>
              <a:t>Dr Dan Siegel – </a:t>
            </a:r>
            <a:r>
              <a:rPr lang="en-US" i="0" u="sng" strike="noStrike" dirty="0">
                <a:solidFill>
                  <a:srgbClr val="1A2143"/>
                </a:solidFill>
                <a:effectLst/>
                <a:latin typeface="Raleway" pitchFamily="2" charset="0"/>
                <a:hlinkClick r:id="rId6"/>
              </a:rPr>
              <a:t>The Developing Mind, 3rd edition</a:t>
            </a:r>
            <a:r>
              <a:rPr lang="en-US" i="0" dirty="0">
                <a:solidFill>
                  <a:srgbClr val="32364D"/>
                </a:solidFill>
                <a:effectLst/>
                <a:latin typeface="Raleway" pitchFamily="2" charset="0"/>
              </a:rPr>
              <a:t>​</a:t>
            </a:r>
          </a:p>
          <a:p>
            <a:pPr>
              <a:lnSpc>
                <a:spcPct val="100000"/>
              </a:lnSpc>
              <a:spcBef>
                <a:spcPts val="600"/>
              </a:spcBef>
            </a:pPr>
            <a:endParaRPr lang="en-GB" dirty="0">
              <a:latin typeface="Raleway" pitchFamily="2" charset="0"/>
            </a:endParaRPr>
          </a:p>
        </p:txBody>
      </p:sp>
      <p:sp>
        <p:nvSpPr>
          <p:cNvPr id="3" name="Title 2">
            <a:extLst>
              <a:ext uri="{FF2B5EF4-FFF2-40B4-BE49-F238E27FC236}">
                <a16:creationId xmlns:a16="http://schemas.microsoft.com/office/drawing/2014/main" id="{05704A39-5D31-3C5C-F512-A9EF28F4DC80}"/>
              </a:ext>
            </a:extLst>
          </p:cNvPr>
          <p:cNvSpPr>
            <a:spLocks noGrp="1"/>
          </p:cNvSpPr>
          <p:nvPr>
            <p:ph type="title"/>
          </p:nvPr>
        </p:nvSpPr>
        <p:spPr>
          <a:xfrm>
            <a:off x="533401" y="466309"/>
            <a:ext cx="5257801" cy="987587"/>
          </a:xfrm>
        </p:spPr>
        <p:txBody>
          <a:bodyPr/>
          <a:lstStyle/>
          <a:p>
            <a:r>
              <a:rPr lang="en-GB" dirty="0"/>
              <a:t>References</a:t>
            </a:r>
          </a:p>
        </p:txBody>
      </p:sp>
    </p:spTree>
    <p:extLst>
      <p:ext uri="{BB962C8B-B14F-4D97-AF65-F5344CB8AC3E}">
        <p14:creationId xmlns:p14="http://schemas.microsoft.com/office/powerpoint/2010/main" val="36135007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44229B-F9A6-BE01-1285-844D9856846B}"/>
              </a:ext>
            </a:extLst>
          </p:cNvPr>
          <p:cNvSpPr>
            <a:spLocks noGrp="1"/>
          </p:cNvSpPr>
          <p:nvPr>
            <p:ph type="body" sz="quarter" idx="10"/>
          </p:nvPr>
        </p:nvSpPr>
        <p:spPr>
          <a:xfrm>
            <a:off x="515937" y="2137104"/>
            <a:ext cx="4985453" cy="4071671"/>
          </a:xfrm>
        </p:spPr>
        <p:txBody>
          <a:bodyPr vert="horz" lIns="91440" tIns="45720" rIns="91440" bIns="45720" rtlCol="0" anchor="t">
            <a:normAutofit lnSpcReduction="10000"/>
          </a:bodyPr>
          <a:lstStyle/>
          <a:p>
            <a:pPr marL="0" indent="0">
              <a:lnSpc>
                <a:spcPct val="110000"/>
              </a:lnSpc>
              <a:buNone/>
            </a:pPr>
            <a:r>
              <a:rPr lang="en-US" sz="3200" dirty="0">
                <a:latin typeface="Raleway"/>
              </a:rPr>
              <a:t>This workshop was </a:t>
            </a:r>
            <a:r>
              <a:rPr lang="en-US" sz="3200">
                <a:latin typeface="Raleway"/>
              </a:rPr>
              <a:t>developed with funding </a:t>
            </a:r>
            <a:r>
              <a:rPr lang="en-US" sz="3200" dirty="0">
                <a:latin typeface="Raleway"/>
              </a:rPr>
              <a:t>from the Department for Education. Next steps:​</a:t>
            </a:r>
          </a:p>
          <a:p>
            <a:pPr marL="0" indent="0">
              <a:lnSpc>
                <a:spcPct val="110000"/>
              </a:lnSpc>
              <a:buNone/>
            </a:pPr>
            <a:endParaRPr lang="en-US" sz="3200" dirty="0"/>
          </a:p>
          <a:p>
            <a:pPr>
              <a:lnSpc>
                <a:spcPct val="110000"/>
              </a:lnSpc>
            </a:pPr>
            <a:r>
              <a:rPr lang="en-US" sz="3200" dirty="0">
                <a:latin typeface="Raleway"/>
              </a:rPr>
              <a:t>evaluation form ​</a:t>
            </a:r>
          </a:p>
          <a:p>
            <a:pPr>
              <a:lnSpc>
                <a:spcPct val="110000"/>
              </a:lnSpc>
            </a:pPr>
            <a:r>
              <a:rPr lang="en-US" sz="3200" dirty="0">
                <a:latin typeface="Raleway"/>
              </a:rPr>
              <a:t>future workshops</a:t>
            </a:r>
            <a:endParaRPr lang="en-GB" sz="3200" dirty="0">
              <a:latin typeface="Raleway"/>
            </a:endParaRPr>
          </a:p>
        </p:txBody>
      </p:sp>
    </p:spTree>
    <p:extLst>
      <p:ext uri="{BB962C8B-B14F-4D97-AF65-F5344CB8AC3E}">
        <p14:creationId xmlns:p14="http://schemas.microsoft.com/office/powerpoint/2010/main" val="32409964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EF48FD-6614-E96E-6987-675667A94989}"/>
              </a:ext>
            </a:extLst>
          </p:cNvPr>
          <p:cNvSpPr>
            <a:spLocks noGrp="1"/>
          </p:cNvSpPr>
          <p:nvPr>
            <p:ph type="body" sz="quarter" idx="13"/>
          </p:nvPr>
        </p:nvSpPr>
        <p:spPr>
          <a:xfrm>
            <a:off x="0" y="5074270"/>
            <a:ext cx="12207352" cy="597187"/>
          </a:xfrm>
        </p:spPr>
        <p:txBody>
          <a:bodyPr/>
          <a:lstStyle/>
          <a:p>
            <a:r>
              <a:rPr lang="en-GB" dirty="0">
                <a:hlinkClick r:id="rId2"/>
              </a:rPr>
              <a:t>www.kinship.org.uk</a:t>
            </a:r>
            <a:endParaRPr lang="en-GB" dirty="0"/>
          </a:p>
          <a:p>
            <a:endParaRPr lang="en-GB" dirty="0"/>
          </a:p>
        </p:txBody>
      </p:sp>
    </p:spTree>
    <p:extLst>
      <p:ext uri="{BB962C8B-B14F-4D97-AF65-F5344CB8AC3E}">
        <p14:creationId xmlns:p14="http://schemas.microsoft.com/office/powerpoint/2010/main" val="4150956498"/>
      </p:ext>
    </p:extLst>
  </p:cSld>
  <p:clrMapOvr>
    <a:masterClrMapping/>
  </p:clrMapOvr>
</p:sld>
</file>

<file path=ppt/theme/theme1.xml><?xml version="1.0" encoding="utf-8"?>
<a:theme xmlns:a="http://schemas.openxmlformats.org/drawingml/2006/main" name="Office Theme">
  <a:themeElements>
    <a:clrScheme name="Kinship 1">
      <a:dk1>
        <a:srgbClr val="32364D"/>
      </a:dk1>
      <a:lt1>
        <a:srgbClr val="FFFFFF"/>
      </a:lt1>
      <a:dk2>
        <a:srgbClr val="192143"/>
      </a:dk2>
      <a:lt2>
        <a:srgbClr val="E8E8E8"/>
      </a:lt2>
      <a:accent1>
        <a:srgbClr val="32364D"/>
      </a:accent1>
      <a:accent2>
        <a:srgbClr val="FBC92C"/>
      </a:accent2>
      <a:accent3>
        <a:srgbClr val="9DD9E2"/>
      </a:accent3>
      <a:accent4>
        <a:srgbClr val="F3794F"/>
      </a:accent4>
      <a:accent5>
        <a:srgbClr val="6B6EB0"/>
      </a:accent5>
      <a:accent6>
        <a:srgbClr val="FEFFFF"/>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2EB3B95483374DA79B80E8AB78D731" ma:contentTypeVersion="23" ma:contentTypeDescription="Create a new document." ma:contentTypeScope="" ma:versionID="f6328fa75a465b81284e386d23d994fd">
  <xsd:schema xmlns:xsd="http://www.w3.org/2001/XMLSchema" xmlns:xs="http://www.w3.org/2001/XMLSchema" xmlns:p="http://schemas.microsoft.com/office/2006/metadata/properties" xmlns:ns2="ea687a02-483e-436b-a7fb-a882d6627bed" xmlns:ns3="0603111c-53c3-4fa4-9fc9-571bae8c77d8" targetNamespace="http://schemas.microsoft.com/office/2006/metadata/properties" ma:root="true" ma:fieldsID="ade8798e1644501989ba67e6e179ecc8" ns2:_="" ns3:_="">
    <xsd:import namespace="ea687a02-483e-436b-a7fb-a882d6627bed"/>
    <xsd:import namespace="0603111c-53c3-4fa4-9fc9-571bae8c77d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Status"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687a02-483e-436b-a7fb-a882d6627b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a686f78-fedb-42a3-a6dc-ce4ea9408de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Status" ma:index="25" nillable="true" ma:displayName="Status" ma:default="Drafts/Work in progress" ma:format="Dropdown" ma:internalName="Status">
      <xsd:simpleType>
        <xsd:union memberTypes="dms:Text">
          <xsd:simpleType>
            <xsd:restriction base="dms:Choice">
              <xsd:enumeration value="Drafts/Work in progress"/>
              <xsd:enumeration value="Ongoing"/>
              <xsd:enumeration value="Completed"/>
            </xsd:restriction>
          </xsd:simpleType>
        </xsd:union>
      </xsd:simpleType>
    </xsd:element>
    <xsd:element name="_Flow_SignoffStatus" ma:index="26" nillable="true" ma:displayName="Sign-off status" ma:internalName="Sign_x002d_off_x0020_status">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603111c-53c3-4fa4-9fc9-571bae8c77d8"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20f1943-b53c-4c68-b36b-0f5e505f39e5}" ma:internalName="TaxCatchAll" ma:showField="CatchAllData" ma:web="0603111c-53c3-4fa4-9fc9-571bae8c77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ea687a02-483e-436b-a7fb-a882d6627bed">Drafts/Work in progress</Status>
    <lcf76f155ced4ddcb4097134ff3c332f xmlns="ea687a02-483e-436b-a7fb-a882d6627bed">
      <Terms xmlns="http://schemas.microsoft.com/office/infopath/2007/PartnerControls"/>
    </lcf76f155ced4ddcb4097134ff3c332f>
    <_Flow_SignoffStatus xmlns="ea687a02-483e-436b-a7fb-a882d6627bed" xsi:nil="true"/>
    <TaxCatchAll xmlns="0603111c-53c3-4fa4-9fc9-571bae8c77d8"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524964-C597-4052-85D6-AD2633456E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687a02-483e-436b-a7fb-a882d6627bed"/>
    <ds:schemaRef ds:uri="0603111c-53c3-4fa4-9fc9-571bae8c77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4DD976D-9920-42ED-B227-2E4B440EF667}">
  <ds:schemaRefs>
    <ds:schemaRef ds:uri="http://purl.org/dc/dcmitype/"/>
    <ds:schemaRef ds:uri="http://schemas.openxmlformats.org/package/2006/metadata/core-properties"/>
    <ds:schemaRef ds:uri="http://purl.org/dc/terms/"/>
    <ds:schemaRef ds:uri="ea687a02-483e-436b-a7fb-a882d6627bed"/>
    <ds:schemaRef ds:uri="http://schemas.microsoft.com/office/2006/documentManagement/types"/>
    <ds:schemaRef ds:uri="http://schemas.microsoft.com/office/infopath/2007/PartnerControls"/>
    <ds:schemaRef ds:uri="http://www.w3.org/XML/1998/namespace"/>
    <ds:schemaRef ds:uri="0603111c-53c3-4fa4-9fc9-571bae8c77d8"/>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88676654-4FE4-42A0-BFE6-0625779AB20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1969</TotalTime>
  <Words>1325</Words>
  <Application>Microsoft Office PowerPoint</Application>
  <PresentationFormat>Widescreen</PresentationFormat>
  <Paragraphs>204</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Managing challenging behaviour with children in kinship care​</vt:lpstr>
      <vt:lpstr>About Al Coates MBE</vt:lpstr>
      <vt:lpstr>PowerPoint Presentation</vt:lpstr>
      <vt:lpstr>Working together</vt:lpstr>
      <vt:lpstr>Housekeeping</vt:lpstr>
      <vt:lpstr>Agenda</vt:lpstr>
      <vt:lpstr>PowerPoint Presentation</vt:lpstr>
      <vt:lpstr>What we mean by challenging behaviour</vt:lpstr>
      <vt:lpstr>The impact of children’s challenging/aggressive behaviour on carers</vt:lpstr>
      <vt:lpstr>Trauma definition</vt:lpstr>
      <vt:lpstr>PowerPoint Presentation</vt:lpstr>
      <vt:lpstr>Our children’s lived experiences</vt:lpstr>
      <vt:lpstr>Our children’s biology</vt:lpstr>
      <vt:lpstr>Window of tolerance  Dr Dan Siegel</vt:lpstr>
      <vt:lpstr>Window of tolerance  Dr Dan Siegel</vt:lpstr>
      <vt:lpstr>The "systems" our children live in</vt:lpstr>
      <vt:lpstr>Systems our children  live in</vt:lpstr>
      <vt:lpstr>PowerPoint Presentation</vt:lpstr>
      <vt:lpstr>Change what we can</vt:lpstr>
      <vt:lpstr>De-escalate</vt:lpstr>
      <vt:lpstr>Three Rs Dr Bruce Perry</vt:lpstr>
      <vt:lpstr>Regulate (Brainstem/mid – or the "sensory" brain)</vt:lpstr>
      <vt:lpstr>Relate (Limbic - or the "emotional regulation" brain)</vt:lpstr>
      <vt:lpstr>Reason (Cortical – or the "great human thinking" brain)</vt:lpstr>
      <vt:lpstr>PowerPoint Presentation</vt:lpstr>
      <vt:lpstr>Support network</vt:lpstr>
      <vt:lpstr>Support network</vt:lpstr>
      <vt:lpstr>Support network</vt:lpstr>
      <vt:lpstr>Support from Kinship</vt:lpstr>
      <vt:lpstr>Support from Kinship</vt:lpstr>
      <vt:lpstr>PowerPoint Presentation</vt:lpstr>
      <vt:lpstr>Other external support</vt:lpstr>
      <vt:lpstr>References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Scott</dc:creator>
  <cp:lastModifiedBy>Lauren Boothman</cp:lastModifiedBy>
  <cp:revision>262</cp:revision>
  <dcterms:created xsi:type="dcterms:W3CDTF">2024-09-05T14:00:28Z</dcterms:created>
  <dcterms:modified xsi:type="dcterms:W3CDTF">2025-06-23T11:09:32Z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0x010100062EB3B95483374DA79B80E8AB78D731</vt:lpwstr>
  </property>
  <property fmtid="{D5CDD505-2E9C-101B-9397-08002B2CF9AE}" pid="3" name="MediaServiceImageTags">
    <vt:lpwstr/>
  </property>
</Properties>
</file>