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1" r:id="rId5"/>
    <p:sldId id="256" r:id="rId6"/>
    <p:sldId id="257" r:id="rId7"/>
    <p:sldId id="272" r:id="rId8"/>
    <p:sldId id="273" r:id="rId9"/>
    <p:sldId id="259" r:id="rId10"/>
    <p:sldId id="258" r:id="rId11"/>
    <p:sldId id="260" r:id="rId12"/>
    <p:sldId id="262" r:id="rId13"/>
    <p:sldId id="261" r:id="rId14"/>
    <p:sldId id="263" r:id="rId15"/>
    <p:sldId id="264" r:id="rId16"/>
    <p:sldId id="265" r:id="rId17"/>
    <p:sldId id="270" r:id="rId18"/>
    <p:sldId id="276" r:id="rId19"/>
    <p:sldId id="267" r:id="rId20"/>
    <p:sldId id="268"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A1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Hoda" userId="e7438048-44da-4b6d-ac90-6ddeaabb052e" providerId="ADAL" clId="{9C2A7CF0-ED5A-2A4F-AE20-2A35D6121958}"/>
    <pc:docChg chg="undo custSel addSld delSld modSld sldOrd">
      <pc:chgData name="Mark Hoda" userId="e7438048-44da-4b6d-ac90-6ddeaabb052e" providerId="ADAL" clId="{9C2A7CF0-ED5A-2A4F-AE20-2A35D6121958}" dt="2023-11-15T11:27:22.263" v="513" actId="20577"/>
      <pc:docMkLst>
        <pc:docMk/>
      </pc:docMkLst>
      <pc:sldChg chg="addSp delSp modSp">
        <pc:chgData name="Mark Hoda" userId="e7438048-44da-4b6d-ac90-6ddeaabb052e" providerId="ADAL" clId="{9C2A7CF0-ED5A-2A4F-AE20-2A35D6121958}" dt="2023-11-15T11:08:14.785" v="32" actId="1076"/>
        <pc:sldMkLst>
          <pc:docMk/>
          <pc:sldMk cId="459853844" sldId="266"/>
        </pc:sldMkLst>
        <pc:picChg chg="del">
          <ac:chgData name="Mark Hoda" userId="e7438048-44da-4b6d-ac90-6ddeaabb052e" providerId="ADAL" clId="{9C2A7CF0-ED5A-2A4F-AE20-2A35D6121958}" dt="2023-11-15T11:07:59.805" v="27" actId="478"/>
          <ac:picMkLst>
            <pc:docMk/>
            <pc:sldMk cId="459853844" sldId="266"/>
            <ac:picMk id="6" creationId="{7C17D2F8-3C64-4157-BFBD-6548C5D3343D}"/>
          </ac:picMkLst>
        </pc:picChg>
        <pc:picChg chg="add mod">
          <ac:chgData name="Mark Hoda" userId="e7438048-44da-4b6d-ac90-6ddeaabb052e" providerId="ADAL" clId="{9C2A7CF0-ED5A-2A4F-AE20-2A35D6121958}" dt="2023-11-15T11:08:14.785" v="32" actId="1076"/>
          <ac:picMkLst>
            <pc:docMk/>
            <pc:sldMk cId="459853844" sldId="266"/>
            <ac:picMk id="16" creationId="{BEF39703-8F38-CEC5-213D-114C45D6B7AE}"/>
          </ac:picMkLst>
        </pc:picChg>
      </pc:sldChg>
      <pc:sldChg chg="addSp modSp mod ord modClrScheme chgLayout">
        <pc:chgData name="Mark Hoda" userId="e7438048-44da-4b6d-ac90-6ddeaabb052e" providerId="ADAL" clId="{9C2A7CF0-ED5A-2A4F-AE20-2A35D6121958}" dt="2023-11-15T11:09:15.354" v="36" actId="1076"/>
        <pc:sldMkLst>
          <pc:docMk/>
          <pc:sldMk cId="1781963842" sldId="267"/>
        </pc:sldMkLst>
        <pc:spChg chg="add mod ord">
          <ac:chgData name="Mark Hoda" userId="e7438048-44da-4b6d-ac90-6ddeaabb052e" providerId="ADAL" clId="{9C2A7CF0-ED5A-2A4F-AE20-2A35D6121958}" dt="2023-11-15T10:59:23.871" v="0" actId="700"/>
          <ac:spMkLst>
            <pc:docMk/>
            <pc:sldMk cId="1781963842" sldId="267"/>
            <ac:spMk id="2" creationId="{9753D211-9C5B-B34E-ABE3-CD0CA1B77351}"/>
          </ac:spMkLst>
        </pc:spChg>
        <pc:spChg chg="add mod ord">
          <ac:chgData name="Mark Hoda" userId="e7438048-44da-4b6d-ac90-6ddeaabb052e" providerId="ADAL" clId="{9C2A7CF0-ED5A-2A4F-AE20-2A35D6121958}" dt="2023-11-15T11:00:42.613" v="9" actId="255"/>
          <ac:spMkLst>
            <pc:docMk/>
            <pc:sldMk cId="1781963842" sldId="267"/>
            <ac:spMk id="3" creationId="{4E9A9A10-8A26-C869-F8A4-A454D9AE14E1}"/>
          </ac:spMkLst>
        </pc:spChg>
      </pc:sldChg>
      <pc:sldChg chg="addSp delSp modSp mod modClrScheme chgLayout">
        <pc:chgData name="Mark Hoda" userId="e7438048-44da-4b6d-ac90-6ddeaabb052e" providerId="ADAL" clId="{9C2A7CF0-ED5A-2A4F-AE20-2A35D6121958}" dt="2023-11-15T11:07:10.799" v="26" actId="14100"/>
        <pc:sldMkLst>
          <pc:docMk/>
          <pc:sldMk cId="1040208640" sldId="268"/>
        </pc:sldMkLst>
        <pc:spChg chg="add mod ord">
          <ac:chgData name="Mark Hoda" userId="e7438048-44da-4b6d-ac90-6ddeaabb052e" providerId="ADAL" clId="{9C2A7CF0-ED5A-2A4F-AE20-2A35D6121958}" dt="2023-11-15T11:07:10.799" v="26" actId="14100"/>
          <ac:spMkLst>
            <pc:docMk/>
            <pc:sldMk cId="1040208640" sldId="268"/>
            <ac:spMk id="2" creationId="{958C84FF-20B9-430C-62F0-366D65C3660B}"/>
          </ac:spMkLst>
        </pc:spChg>
        <pc:spChg chg="add mod ord">
          <ac:chgData name="Mark Hoda" userId="e7438048-44da-4b6d-ac90-6ddeaabb052e" providerId="ADAL" clId="{9C2A7CF0-ED5A-2A4F-AE20-2A35D6121958}" dt="2023-11-15T11:04:03.317" v="19" actId="27636"/>
          <ac:spMkLst>
            <pc:docMk/>
            <pc:sldMk cId="1040208640" sldId="268"/>
            <ac:spMk id="3" creationId="{E7E10A6F-AF6A-81C9-647C-02AD4E443070}"/>
          </ac:spMkLst>
        </pc:spChg>
        <pc:picChg chg="del">
          <ac:chgData name="Mark Hoda" userId="e7438048-44da-4b6d-ac90-6ddeaabb052e" providerId="ADAL" clId="{9C2A7CF0-ED5A-2A4F-AE20-2A35D6121958}" dt="2023-11-15T11:06:37.582" v="20" actId="478"/>
          <ac:picMkLst>
            <pc:docMk/>
            <pc:sldMk cId="1040208640" sldId="268"/>
            <ac:picMk id="6" creationId="{59B8129D-04FE-4628-9D23-CBA1383583C1}"/>
          </ac:picMkLst>
        </pc:picChg>
        <pc:picChg chg="add mod">
          <ac:chgData name="Mark Hoda" userId="e7438048-44da-4b6d-ac90-6ddeaabb052e" providerId="ADAL" clId="{9C2A7CF0-ED5A-2A4F-AE20-2A35D6121958}" dt="2023-11-15T11:06:56.353" v="25" actId="1076"/>
          <ac:picMkLst>
            <pc:docMk/>
            <pc:sldMk cId="1040208640" sldId="268"/>
            <ac:picMk id="11" creationId="{5301FC54-0202-FEEF-2305-8CB391869A70}"/>
          </ac:picMkLst>
        </pc:picChg>
      </pc:sldChg>
      <pc:sldChg chg="del">
        <pc:chgData name="Mark Hoda" userId="e7438048-44da-4b6d-ac90-6ddeaabb052e" providerId="ADAL" clId="{9C2A7CF0-ED5A-2A4F-AE20-2A35D6121958}" dt="2023-11-15T11:01:22.447" v="10" actId="2696"/>
        <pc:sldMkLst>
          <pc:docMk/>
          <pc:sldMk cId="2549405266" sldId="269"/>
        </pc:sldMkLst>
      </pc:sldChg>
      <pc:sldChg chg="new del ord">
        <pc:chgData name="Mark Hoda" userId="e7438048-44da-4b6d-ac90-6ddeaabb052e" providerId="ADAL" clId="{9C2A7CF0-ED5A-2A4F-AE20-2A35D6121958}" dt="2023-11-15T11:18:11.637" v="193" actId="2696"/>
        <pc:sldMkLst>
          <pc:docMk/>
          <pc:sldMk cId="2172758006" sldId="274"/>
        </pc:sldMkLst>
      </pc:sldChg>
      <pc:sldChg chg="addSp delSp modSp add mod modClrScheme chgLayout">
        <pc:chgData name="Mark Hoda" userId="e7438048-44da-4b6d-ac90-6ddeaabb052e" providerId="ADAL" clId="{9C2A7CF0-ED5A-2A4F-AE20-2A35D6121958}" dt="2023-11-15T11:27:22.263" v="513" actId="20577"/>
        <pc:sldMkLst>
          <pc:docMk/>
          <pc:sldMk cId="816535579" sldId="275"/>
        </pc:sldMkLst>
        <pc:spChg chg="mod">
          <ac:chgData name="Mark Hoda" userId="e7438048-44da-4b6d-ac90-6ddeaabb052e" providerId="ADAL" clId="{9C2A7CF0-ED5A-2A4F-AE20-2A35D6121958}" dt="2023-11-15T11:19:47.477" v="276" actId="20577"/>
          <ac:spMkLst>
            <pc:docMk/>
            <pc:sldMk cId="816535579" sldId="275"/>
            <ac:spMk id="2" creationId="{0D12AF6A-6C15-4B6F-AA24-9863C4B446DE}"/>
          </ac:spMkLst>
        </pc:spChg>
        <pc:spChg chg="mod">
          <ac:chgData name="Mark Hoda" userId="e7438048-44da-4b6d-ac90-6ddeaabb052e" providerId="ADAL" clId="{9C2A7CF0-ED5A-2A4F-AE20-2A35D6121958}" dt="2023-11-15T11:20:31.182" v="464" actId="20577"/>
          <ac:spMkLst>
            <pc:docMk/>
            <pc:sldMk cId="816535579" sldId="275"/>
            <ac:spMk id="6" creationId="{A2BC2668-347E-4BA6-843E-D18D64387D90}"/>
          </ac:spMkLst>
        </pc:spChg>
        <pc:spChg chg="mod">
          <ac:chgData name="Mark Hoda" userId="e7438048-44da-4b6d-ac90-6ddeaabb052e" providerId="ADAL" clId="{9C2A7CF0-ED5A-2A4F-AE20-2A35D6121958}" dt="2023-11-15T11:18:56.308" v="271" actId="20577"/>
          <ac:spMkLst>
            <pc:docMk/>
            <pc:sldMk cId="816535579" sldId="275"/>
            <ac:spMk id="9" creationId="{09E5D5D3-0A53-4C70-BB00-84376857E03E}"/>
          </ac:spMkLst>
        </pc:spChg>
        <pc:spChg chg="add mod ord">
          <ac:chgData name="Mark Hoda" userId="e7438048-44da-4b6d-ac90-6ddeaabb052e" providerId="ADAL" clId="{9C2A7CF0-ED5A-2A4F-AE20-2A35D6121958}" dt="2023-11-15T11:21:47.178" v="468" actId="700"/>
          <ac:spMkLst>
            <pc:docMk/>
            <pc:sldMk cId="816535579" sldId="275"/>
            <ac:spMk id="10" creationId="{CD0D24EE-80B4-13C9-57C2-5974E33FD41E}"/>
          </ac:spMkLst>
        </pc:spChg>
        <pc:spChg chg="del">
          <ac:chgData name="Mark Hoda" userId="e7438048-44da-4b6d-ac90-6ddeaabb052e" providerId="ADAL" clId="{9C2A7CF0-ED5A-2A4F-AE20-2A35D6121958}" dt="2023-11-15T11:19:25.029" v="275" actId="478"/>
          <ac:spMkLst>
            <pc:docMk/>
            <pc:sldMk cId="816535579" sldId="275"/>
            <ac:spMk id="11" creationId="{22CF1E8A-236F-40E1-8B37-6B52E33357C4}"/>
          </ac:spMkLst>
        </pc:spChg>
        <pc:spChg chg="del">
          <ac:chgData name="Mark Hoda" userId="e7438048-44da-4b6d-ac90-6ddeaabb052e" providerId="ADAL" clId="{9C2A7CF0-ED5A-2A4F-AE20-2A35D6121958}" dt="2023-11-15T11:19:21.808" v="274" actId="478"/>
          <ac:spMkLst>
            <pc:docMk/>
            <pc:sldMk cId="816535579" sldId="275"/>
            <ac:spMk id="12" creationId="{BEA2AF45-8A0F-439B-A6E4-D15E26D1FCDA}"/>
          </ac:spMkLst>
        </pc:spChg>
        <pc:spChg chg="del">
          <ac:chgData name="Mark Hoda" userId="e7438048-44da-4b6d-ac90-6ddeaabb052e" providerId="ADAL" clId="{9C2A7CF0-ED5A-2A4F-AE20-2A35D6121958}" dt="2023-11-15T11:19:18.781" v="273" actId="478"/>
          <ac:spMkLst>
            <pc:docMk/>
            <pc:sldMk cId="816535579" sldId="275"/>
            <ac:spMk id="13" creationId="{9AD3865C-55EA-4F98-9F21-E8E38E0D32E2}"/>
          </ac:spMkLst>
        </pc:spChg>
        <pc:spChg chg="add mod ord">
          <ac:chgData name="Mark Hoda" userId="e7438048-44da-4b6d-ac90-6ddeaabb052e" providerId="ADAL" clId="{9C2A7CF0-ED5A-2A4F-AE20-2A35D6121958}" dt="2023-11-15T11:27:22.263" v="513" actId="20577"/>
          <ac:spMkLst>
            <pc:docMk/>
            <pc:sldMk cId="816535579" sldId="275"/>
            <ac:spMk id="14" creationId="{57E3FDFF-CF56-C76C-38AC-D8D9FA6B18F0}"/>
          </ac:spMkLst>
        </pc:spChg>
        <pc:spChg chg="del">
          <ac:chgData name="Mark Hoda" userId="e7438048-44da-4b6d-ac90-6ddeaabb052e" providerId="ADAL" clId="{9C2A7CF0-ED5A-2A4F-AE20-2A35D6121958}" dt="2023-11-15T11:19:14.813" v="272" actId="478"/>
          <ac:spMkLst>
            <pc:docMk/>
            <pc:sldMk cId="816535579" sldId="275"/>
            <ac:spMk id="15" creationId="{8CBE894E-570D-412F-A460-1A69EFCF9402}"/>
          </ac:spMkLst>
        </pc:spChg>
        <pc:picChg chg="add mod">
          <ac:chgData name="Mark Hoda" userId="e7438048-44da-4b6d-ac90-6ddeaabb052e" providerId="ADAL" clId="{9C2A7CF0-ED5A-2A4F-AE20-2A35D6121958}" dt="2023-11-15T11:25:37.747" v="492" actId="1076"/>
          <ac:picMkLst>
            <pc:docMk/>
            <pc:sldMk cId="816535579" sldId="275"/>
            <ac:picMk id="4" creationId="{C25670C1-C564-4B1B-F23A-EBC55132BF3B}"/>
          </ac:picMkLst>
        </pc:picChg>
      </pc:sldChg>
      <pc:sldChg chg="addSp delSp modSp new del">
        <pc:chgData name="Mark Hoda" userId="e7438048-44da-4b6d-ac90-6ddeaabb052e" providerId="ADAL" clId="{9C2A7CF0-ED5A-2A4F-AE20-2A35D6121958}" dt="2023-11-15T11:12:00.613" v="176" actId="2696"/>
        <pc:sldMkLst>
          <pc:docMk/>
          <pc:sldMk cId="3930716130" sldId="275"/>
        </pc:sldMkLst>
        <pc:spChg chg="del">
          <ac:chgData name="Mark Hoda" userId="e7438048-44da-4b6d-ac90-6ddeaabb052e" providerId="ADAL" clId="{9C2A7CF0-ED5A-2A4F-AE20-2A35D6121958}" dt="2023-11-15T11:09:32.482" v="38" actId="22"/>
          <ac:spMkLst>
            <pc:docMk/>
            <pc:sldMk cId="3930716130" sldId="275"/>
            <ac:spMk id="2" creationId="{AA437D54-2BE2-8822-DCE1-CF12CC2F6611}"/>
          </ac:spMkLst>
        </pc:spChg>
        <pc:spChg chg="add mod">
          <ac:chgData name="Mark Hoda" userId="e7438048-44da-4b6d-ac90-6ddeaabb052e" providerId="ADAL" clId="{9C2A7CF0-ED5A-2A4F-AE20-2A35D6121958}" dt="2023-11-15T11:11:41.019" v="174" actId="20577"/>
          <ac:spMkLst>
            <pc:docMk/>
            <pc:sldMk cId="3930716130" sldId="275"/>
            <ac:spMk id="6" creationId="{864EAF39-07BC-0A1F-9003-AB427ABAF5AA}"/>
          </ac:spMkLst>
        </pc:spChg>
        <pc:spChg chg="add del">
          <ac:chgData name="Mark Hoda" userId="e7438048-44da-4b6d-ac90-6ddeaabb052e" providerId="ADAL" clId="{9C2A7CF0-ED5A-2A4F-AE20-2A35D6121958}" dt="2023-11-15T11:11:08.073" v="138" actId="22"/>
          <ac:spMkLst>
            <pc:docMk/>
            <pc:sldMk cId="3930716130" sldId="275"/>
            <ac:spMk id="9" creationId="{F1815581-41DA-CE0F-0E35-3C4206580E2A}"/>
          </ac:spMkLst>
        </pc:spChg>
      </pc:sldChg>
      <pc:sldChg chg="delSp modSp add del">
        <pc:chgData name="Mark Hoda" userId="e7438048-44da-4b6d-ac90-6ddeaabb052e" providerId="ADAL" clId="{9C2A7CF0-ED5A-2A4F-AE20-2A35D6121958}" dt="2023-11-15T11:17:48.112" v="191" actId="2696"/>
        <pc:sldMkLst>
          <pc:docMk/>
          <pc:sldMk cId="1007605296" sldId="276"/>
        </pc:sldMkLst>
        <pc:spChg chg="mod">
          <ac:chgData name="Mark Hoda" userId="e7438048-44da-4b6d-ac90-6ddeaabb052e" providerId="ADAL" clId="{9C2A7CF0-ED5A-2A4F-AE20-2A35D6121958}" dt="2023-11-15T11:15:10.161" v="190" actId="14100"/>
          <ac:spMkLst>
            <pc:docMk/>
            <pc:sldMk cId="1007605296" sldId="276"/>
            <ac:spMk id="2" creationId="{958C84FF-20B9-430C-62F0-366D65C3660B}"/>
          </ac:spMkLst>
        </pc:spChg>
        <pc:spChg chg="mod">
          <ac:chgData name="Mark Hoda" userId="e7438048-44da-4b6d-ac90-6ddeaabb052e" providerId="ADAL" clId="{9C2A7CF0-ED5A-2A4F-AE20-2A35D6121958}" dt="2023-11-15T11:14:24.102" v="189" actId="20577"/>
          <ac:spMkLst>
            <pc:docMk/>
            <pc:sldMk cId="1007605296" sldId="276"/>
            <ac:spMk id="3" creationId="{E7E10A6F-AF6A-81C9-647C-02AD4E443070}"/>
          </ac:spMkLst>
        </pc:spChg>
        <pc:picChg chg="del">
          <ac:chgData name="Mark Hoda" userId="e7438048-44da-4b6d-ac90-6ddeaabb052e" providerId="ADAL" clId="{9C2A7CF0-ED5A-2A4F-AE20-2A35D6121958}" dt="2023-11-15T11:14:18.069" v="188" actId="478"/>
          <ac:picMkLst>
            <pc:docMk/>
            <pc:sldMk cId="1007605296" sldId="276"/>
            <ac:picMk id="11" creationId="{5301FC54-0202-FEEF-2305-8CB391869A70}"/>
          </ac:picMkLst>
        </pc:picChg>
      </pc:sldChg>
    </pc:docChg>
  </pc:docChgLst>
  <pc:docChgLst>
    <pc:chgData name="Rhiannon Clapperton" userId="e0024375-65bb-4ea9-9b6d-74ebcd16eefa" providerId="ADAL" clId="{46704B32-710A-460A-9B33-F51170ECAC65}"/>
    <pc:docChg chg="undo custSel addSld delSld modSld sldOrd">
      <pc:chgData name="Rhiannon Clapperton" userId="e0024375-65bb-4ea9-9b6d-74ebcd16eefa" providerId="ADAL" clId="{46704B32-710A-460A-9B33-F51170ECAC65}" dt="2023-10-04T07:37:00.919" v="8941" actId="1076"/>
      <pc:docMkLst>
        <pc:docMk/>
      </pc:docMkLst>
      <pc:sldChg chg="addSp modSp mod">
        <pc:chgData name="Rhiannon Clapperton" userId="e0024375-65bb-4ea9-9b6d-74ebcd16eefa" providerId="ADAL" clId="{46704B32-710A-460A-9B33-F51170ECAC65}" dt="2023-10-03T11:00:07.654" v="4223" actId="20577"/>
        <pc:sldMkLst>
          <pc:docMk/>
          <pc:sldMk cId="3852589559" sldId="256"/>
        </pc:sldMkLst>
        <pc:spChg chg="add mod">
          <ac:chgData name="Rhiannon Clapperton" userId="e0024375-65bb-4ea9-9b6d-74ebcd16eefa" providerId="ADAL" clId="{46704B32-710A-460A-9B33-F51170ECAC65}" dt="2023-10-03T10:59:10.313" v="4109" actId="14100"/>
          <ac:spMkLst>
            <pc:docMk/>
            <pc:sldMk cId="3852589559" sldId="256"/>
            <ac:spMk id="12" creationId="{56B0B41F-64B3-4B28-B974-8A23F54D979B}"/>
          </ac:spMkLst>
        </pc:spChg>
        <pc:spChg chg="add mod">
          <ac:chgData name="Rhiannon Clapperton" userId="e0024375-65bb-4ea9-9b6d-74ebcd16eefa" providerId="ADAL" clId="{46704B32-710A-460A-9B33-F51170ECAC65}" dt="2023-10-03T11:00:07.654" v="4223" actId="20577"/>
          <ac:spMkLst>
            <pc:docMk/>
            <pc:sldMk cId="3852589559" sldId="256"/>
            <ac:spMk id="13" creationId="{7ACD2C6F-24FB-4990-927C-3AF72088EBF8}"/>
          </ac:spMkLst>
        </pc:spChg>
      </pc:sldChg>
      <pc:sldChg chg="addSp modSp mod">
        <pc:chgData name="Rhiannon Clapperton" userId="e0024375-65bb-4ea9-9b6d-74ebcd16eefa" providerId="ADAL" clId="{46704B32-710A-460A-9B33-F51170ECAC65}" dt="2023-10-03T10:31:23.742" v="1752" actId="14100"/>
        <pc:sldMkLst>
          <pc:docMk/>
          <pc:sldMk cId="3609882460" sldId="257"/>
        </pc:sldMkLst>
        <pc:spChg chg="add mod">
          <ac:chgData name="Rhiannon Clapperton" userId="e0024375-65bb-4ea9-9b6d-74ebcd16eefa" providerId="ADAL" clId="{46704B32-710A-460A-9B33-F51170ECAC65}" dt="2023-10-03T10:31:23.742" v="1752" actId="14100"/>
          <ac:spMkLst>
            <pc:docMk/>
            <pc:sldMk cId="3609882460" sldId="257"/>
            <ac:spMk id="17" creationId="{3BF6041B-2025-456D-AAAB-F5EF0E2B45CA}"/>
          </ac:spMkLst>
        </pc:spChg>
        <pc:picChg chg="add mod">
          <ac:chgData name="Rhiannon Clapperton" userId="e0024375-65bb-4ea9-9b6d-74ebcd16eefa" providerId="ADAL" clId="{46704B32-710A-460A-9B33-F51170ECAC65}" dt="2023-10-03T10:30:22.977" v="1685" actId="1076"/>
          <ac:picMkLst>
            <pc:docMk/>
            <pc:sldMk cId="3609882460" sldId="257"/>
            <ac:picMk id="10" creationId="{2B3CDA8B-AF4F-4D56-8D00-391D49AEB549}"/>
          </ac:picMkLst>
        </pc:picChg>
        <pc:picChg chg="add mod">
          <ac:chgData name="Rhiannon Clapperton" userId="e0024375-65bb-4ea9-9b6d-74ebcd16eefa" providerId="ADAL" clId="{46704B32-710A-460A-9B33-F51170ECAC65}" dt="2023-10-03T10:30:22.977" v="1685" actId="1076"/>
          <ac:picMkLst>
            <pc:docMk/>
            <pc:sldMk cId="3609882460" sldId="257"/>
            <ac:picMk id="11" creationId="{8E370753-95B3-4054-9D4D-7DF9BEAE3C4A}"/>
          </ac:picMkLst>
        </pc:picChg>
        <pc:picChg chg="add mod">
          <ac:chgData name="Rhiannon Clapperton" userId="e0024375-65bb-4ea9-9b6d-74ebcd16eefa" providerId="ADAL" clId="{46704B32-710A-460A-9B33-F51170ECAC65}" dt="2023-10-03T10:30:22.977" v="1685" actId="1076"/>
          <ac:picMkLst>
            <pc:docMk/>
            <pc:sldMk cId="3609882460" sldId="257"/>
            <ac:picMk id="12" creationId="{43105142-9CA8-4966-9F95-D208FDE93032}"/>
          </ac:picMkLst>
        </pc:picChg>
        <pc:picChg chg="add mod">
          <ac:chgData name="Rhiannon Clapperton" userId="e0024375-65bb-4ea9-9b6d-74ebcd16eefa" providerId="ADAL" clId="{46704B32-710A-460A-9B33-F51170ECAC65}" dt="2023-10-03T10:30:22.977" v="1685" actId="1076"/>
          <ac:picMkLst>
            <pc:docMk/>
            <pc:sldMk cId="3609882460" sldId="257"/>
            <ac:picMk id="13" creationId="{B130D9E1-3D73-4E55-95E3-7256A462C40E}"/>
          </ac:picMkLst>
        </pc:picChg>
        <pc:picChg chg="add mod">
          <ac:chgData name="Rhiannon Clapperton" userId="e0024375-65bb-4ea9-9b6d-74ebcd16eefa" providerId="ADAL" clId="{46704B32-710A-460A-9B33-F51170ECAC65}" dt="2023-10-03T10:30:22.977" v="1685" actId="1076"/>
          <ac:picMkLst>
            <pc:docMk/>
            <pc:sldMk cId="3609882460" sldId="257"/>
            <ac:picMk id="14" creationId="{3D76164C-7839-4528-9879-5D6C72313120}"/>
          </ac:picMkLst>
        </pc:picChg>
        <pc:picChg chg="add mod">
          <ac:chgData name="Rhiannon Clapperton" userId="e0024375-65bb-4ea9-9b6d-74ebcd16eefa" providerId="ADAL" clId="{46704B32-710A-460A-9B33-F51170ECAC65}" dt="2023-10-03T10:30:22.977" v="1685" actId="1076"/>
          <ac:picMkLst>
            <pc:docMk/>
            <pc:sldMk cId="3609882460" sldId="257"/>
            <ac:picMk id="15" creationId="{B1E7042D-2771-4F86-895E-DB5171FBF671}"/>
          </ac:picMkLst>
        </pc:picChg>
        <pc:picChg chg="add mod">
          <ac:chgData name="Rhiannon Clapperton" userId="e0024375-65bb-4ea9-9b6d-74ebcd16eefa" providerId="ADAL" clId="{46704B32-710A-460A-9B33-F51170ECAC65}" dt="2023-10-03T10:30:22.977" v="1685" actId="1076"/>
          <ac:picMkLst>
            <pc:docMk/>
            <pc:sldMk cId="3609882460" sldId="257"/>
            <ac:picMk id="16" creationId="{466A958D-CD07-4A90-A1B8-D1FE41384E35}"/>
          </ac:picMkLst>
        </pc:picChg>
        <pc:picChg chg="add mod">
          <ac:chgData name="Rhiannon Clapperton" userId="e0024375-65bb-4ea9-9b6d-74ebcd16eefa" providerId="ADAL" clId="{46704B32-710A-460A-9B33-F51170ECAC65}" dt="2023-10-03T10:31:06.320" v="1749" actId="1076"/>
          <ac:picMkLst>
            <pc:docMk/>
            <pc:sldMk cId="3609882460" sldId="257"/>
            <ac:picMk id="18" creationId="{816E9E02-24BD-4CBC-BC6F-3D2D9F2E115D}"/>
          </ac:picMkLst>
        </pc:picChg>
        <pc:picChg chg="add mod">
          <ac:chgData name="Rhiannon Clapperton" userId="e0024375-65bb-4ea9-9b6d-74ebcd16eefa" providerId="ADAL" clId="{46704B32-710A-460A-9B33-F51170ECAC65}" dt="2023-10-03T10:31:14.567" v="1751" actId="1076"/>
          <ac:picMkLst>
            <pc:docMk/>
            <pc:sldMk cId="3609882460" sldId="257"/>
            <ac:picMk id="19" creationId="{0D4E150F-F351-4209-B252-A3096CA4E201}"/>
          </ac:picMkLst>
        </pc:picChg>
        <pc:picChg chg="add mod">
          <ac:chgData name="Rhiannon Clapperton" userId="e0024375-65bb-4ea9-9b6d-74ebcd16eefa" providerId="ADAL" clId="{46704B32-710A-460A-9B33-F51170ECAC65}" dt="2023-10-03T10:31:14.567" v="1751" actId="1076"/>
          <ac:picMkLst>
            <pc:docMk/>
            <pc:sldMk cId="3609882460" sldId="257"/>
            <ac:picMk id="20" creationId="{68D5833B-0874-4E3B-9977-F9E24F3B06EE}"/>
          </ac:picMkLst>
        </pc:picChg>
      </pc:sldChg>
      <pc:sldChg chg="addSp modSp mod">
        <pc:chgData name="Rhiannon Clapperton" userId="e0024375-65bb-4ea9-9b6d-74ebcd16eefa" providerId="ADAL" clId="{46704B32-710A-460A-9B33-F51170ECAC65}" dt="2023-10-03T10:14:39.118" v="624" actId="1076"/>
        <pc:sldMkLst>
          <pc:docMk/>
          <pc:sldMk cId="3293734393" sldId="258"/>
        </pc:sldMkLst>
        <pc:spChg chg="mod">
          <ac:chgData name="Rhiannon Clapperton" userId="e0024375-65bb-4ea9-9b6d-74ebcd16eefa" providerId="ADAL" clId="{46704B32-710A-460A-9B33-F51170ECAC65}" dt="2023-10-03T10:08:54.747" v="72" actId="20577"/>
          <ac:spMkLst>
            <pc:docMk/>
            <pc:sldMk cId="3293734393" sldId="258"/>
            <ac:spMk id="9" creationId="{09E5D5D3-0A53-4C70-BB00-84376857E03E}"/>
          </ac:spMkLst>
        </pc:spChg>
        <pc:spChg chg="add mod">
          <ac:chgData name="Rhiannon Clapperton" userId="e0024375-65bb-4ea9-9b6d-74ebcd16eefa" providerId="ADAL" clId="{46704B32-710A-460A-9B33-F51170ECAC65}" dt="2023-10-03T10:14:39.118" v="624" actId="1076"/>
          <ac:spMkLst>
            <pc:docMk/>
            <pc:sldMk cId="3293734393" sldId="258"/>
            <ac:spMk id="10" creationId="{5CD84AD6-38C8-4473-A788-F83232F75DC9}"/>
          </ac:spMkLst>
        </pc:spChg>
      </pc:sldChg>
      <pc:sldChg chg="addSp delSp modSp mod">
        <pc:chgData name="Rhiannon Clapperton" userId="e0024375-65bb-4ea9-9b6d-74ebcd16eefa" providerId="ADAL" clId="{46704B32-710A-460A-9B33-F51170ECAC65}" dt="2023-10-03T12:09:38.850" v="7324" actId="14100"/>
        <pc:sldMkLst>
          <pc:docMk/>
          <pc:sldMk cId="3834816301" sldId="259"/>
        </pc:sldMkLst>
        <pc:spChg chg="add mod">
          <ac:chgData name="Rhiannon Clapperton" userId="e0024375-65bb-4ea9-9b6d-74ebcd16eefa" providerId="ADAL" clId="{46704B32-710A-460A-9B33-F51170ECAC65}" dt="2023-10-03T12:06:10.756" v="7205" actId="1076"/>
          <ac:spMkLst>
            <pc:docMk/>
            <pc:sldMk cId="3834816301" sldId="259"/>
            <ac:spMk id="4" creationId="{33DA6228-6300-4834-86FD-8F7B5EC8D99B}"/>
          </ac:spMkLst>
        </pc:spChg>
        <pc:spChg chg="mod">
          <ac:chgData name="Rhiannon Clapperton" userId="e0024375-65bb-4ea9-9b6d-74ebcd16eefa" providerId="ADAL" clId="{46704B32-710A-460A-9B33-F51170ECAC65}" dt="2023-10-03T10:09:17.920" v="123" actId="20577"/>
          <ac:spMkLst>
            <pc:docMk/>
            <pc:sldMk cId="3834816301" sldId="259"/>
            <ac:spMk id="9" creationId="{09E5D5D3-0A53-4C70-BB00-84376857E03E}"/>
          </ac:spMkLst>
        </pc:spChg>
        <pc:spChg chg="add del mod">
          <ac:chgData name="Rhiannon Clapperton" userId="e0024375-65bb-4ea9-9b6d-74ebcd16eefa" providerId="ADAL" clId="{46704B32-710A-460A-9B33-F51170ECAC65}" dt="2023-10-03T11:22:10.265" v="5476" actId="478"/>
          <ac:spMkLst>
            <pc:docMk/>
            <pc:sldMk cId="3834816301" sldId="259"/>
            <ac:spMk id="10" creationId="{0F1E8228-327F-4176-8549-532F3F4F7D70}"/>
          </ac:spMkLst>
        </pc:spChg>
        <pc:spChg chg="add mod">
          <ac:chgData name="Rhiannon Clapperton" userId="e0024375-65bb-4ea9-9b6d-74ebcd16eefa" providerId="ADAL" clId="{46704B32-710A-460A-9B33-F51170ECAC65}" dt="2023-10-03T12:06:05.250" v="7204" actId="20577"/>
          <ac:spMkLst>
            <pc:docMk/>
            <pc:sldMk cId="3834816301" sldId="259"/>
            <ac:spMk id="11" creationId="{6F745AE9-3AC4-4B80-B981-19CC530B9082}"/>
          </ac:spMkLst>
        </pc:spChg>
        <pc:spChg chg="add mod">
          <ac:chgData name="Rhiannon Clapperton" userId="e0024375-65bb-4ea9-9b6d-74ebcd16eefa" providerId="ADAL" clId="{46704B32-710A-460A-9B33-F51170ECAC65}" dt="2023-10-03T12:08:23.498" v="7259" actId="20577"/>
          <ac:spMkLst>
            <pc:docMk/>
            <pc:sldMk cId="3834816301" sldId="259"/>
            <ac:spMk id="12" creationId="{65DE8727-85DF-4BB5-96A1-35BC6068C3FD}"/>
          </ac:spMkLst>
        </pc:spChg>
        <pc:spChg chg="add mod">
          <ac:chgData name="Rhiannon Clapperton" userId="e0024375-65bb-4ea9-9b6d-74ebcd16eefa" providerId="ADAL" clId="{46704B32-710A-460A-9B33-F51170ECAC65}" dt="2023-10-03T12:06:16.263" v="7206" actId="1076"/>
          <ac:spMkLst>
            <pc:docMk/>
            <pc:sldMk cId="3834816301" sldId="259"/>
            <ac:spMk id="13" creationId="{54A2D1D4-C591-4954-AA0D-059D2A14BD98}"/>
          </ac:spMkLst>
        </pc:spChg>
        <pc:spChg chg="add mod">
          <ac:chgData name="Rhiannon Clapperton" userId="e0024375-65bb-4ea9-9b6d-74ebcd16eefa" providerId="ADAL" clId="{46704B32-710A-460A-9B33-F51170ECAC65}" dt="2023-10-03T12:09:38.850" v="7324" actId="14100"/>
          <ac:spMkLst>
            <pc:docMk/>
            <pc:sldMk cId="3834816301" sldId="259"/>
            <ac:spMk id="14" creationId="{53EF88D8-CB72-4919-8D03-620D82204B58}"/>
          </ac:spMkLst>
        </pc:spChg>
      </pc:sldChg>
      <pc:sldChg chg="addSp modSp mod">
        <pc:chgData name="Rhiannon Clapperton" userId="e0024375-65bb-4ea9-9b6d-74ebcd16eefa" providerId="ADAL" clId="{46704B32-710A-460A-9B33-F51170ECAC65}" dt="2023-10-03T11:21:01.879" v="5471" actId="20577"/>
        <pc:sldMkLst>
          <pc:docMk/>
          <pc:sldMk cId="1915184414" sldId="260"/>
        </pc:sldMkLst>
        <pc:spChg chg="add mod">
          <ac:chgData name="Rhiannon Clapperton" userId="e0024375-65bb-4ea9-9b6d-74ebcd16eefa" providerId="ADAL" clId="{46704B32-710A-460A-9B33-F51170ECAC65}" dt="2023-10-03T11:21:01.879" v="5471" actId="20577"/>
          <ac:spMkLst>
            <pc:docMk/>
            <pc:sldMk cId="1915184414" sldId="260"/>
            <ac:spMk id="10" creationId="{277C25EA-ED75-478F-9615-756AAA93F056}"/>
          </ac:spMkLst>
        </pc:spChg>
      </pc:sldChg>
      <pc:sldChg chg="addSp delSp modSp mod">
        <pc:chgData name="Rhiannon Clapperton" userId="e0024375-65bb-4ea9-9b6d-74ebcd16eefa" providerId="ADAL" clId="{46704B32-710A-460A-9B33-F51170ECAC65}" dt="2023-10-03T11:51:33.240" v="7031" actId="1076"/>
        <pc:sldMkLst>
          <pc:docMk/>
          <pc:sldMk cId="24335380" sldId="261"/>
        </pc:sldMkLst>
        <pc:spChg chg="mod">
          <ac:chgData name="Rhiannon Clapperton" userId="e0024375-65bb-4ea9-9b6d-74ebcd16eefa" providerId="ADAL" clId="{46704B32-710A-460A-9B33-F51170ECAC65}" dt="2023-10-03T11:51:17.039" v="7028" actId="20577"/>
          <ac:spMkLst>
            <pc:docMk/>
            <pc:sldMk cId="24335380" sldId="261"/>
            <ac:spMk id="9" creationId="{09E5D5D3-0A53-4C70-BB00-84376857E03E}"/>
          </ac:spMkLst>
        </pc:spChg>
        <pc:spChg chg="add mod">
          <ac:chgData name="Rhiannon Clapperton" userId="e0024375-65bb-4ea9-9b6d-74ebcd16eefa" providerId="ADAL" clId="{46704B32-710A-460A-9B33-F51170ECAC65}" dt="2023-10-03T11:51:33.240" v="7031" actId="1076"/>
          <ac:spMkLst>
            <pc:docMk/>
            <pc:sldMk cId="24335380" sldId="261"/>
            <ac:spMk id="13" creationId="{87C0AFE8-89C1-464A-8E02-4BF2200A84B5}"/>
          </ac:spMkLst>
        </pc:spChg>
        <pc:picChg chg="add mod">
          <ac:chgData name="Rhiannon Clapperton" userId="e0024375-65bb-4ea9-9b6d-74ebcd16eefa" providerId="ADAL" clId="{46704B32-710A-460A-9B33-F51170ECAC65}" dt="2023-10-03T11:51:27.731" v="7030" actId="1076"/>
          <ac:picMkLst>
            <pc:docMk/>
            <pc:sldMk cId="24335380" sldId="261"/>
            <ac:picMk id="3" creationId="{632A8F0D-B0D4-4E46-AA3B-A86EB9CD0D5B}"/>
          </ac:picMkLst>
        </pc:picChg>
        <pc:picChg chg="add del mod">
          <ac:chgData name="Rhiannon Clapperton" userId="e0024375-65bb-4ea9-9b6d-74ebcd16eefa" providerId="ADAL" clId="{46704B32-710A-460A-9B33-F51170ECAC65}" dt="2023-10-03T10:33:27.251" v="1770" actId="478"/>
          <ac:picMkLst>
            <pc:docMk/>
            <pc:sldMk cId="24335380" sldId="261"/>
            <ac:picMk id="6" creationId="{3B9DE174-830A-4E83-9EAB-6F55AFEB9C12}"/>
          </ac:picMkLst>
        </pc:picChg>
        <pc:picChg chg="add del mod">
          <ac:chgData name="Rhiannon Clapperton" userId="e0024375-65bb-4ea9-9b6d-74ebcd16eefa" providerId="ADAL" clId="{46704B32-710A-460A-9B33-F51170ECAC65}" dt="2023-10-03T10:33:30.235" v="1771" actId="21"/>
          <ac:picMkLst>
            <pc:docMk/>
            <pc:sldMk cId="24335380" sldId="261"/>
            <ac:picMk id="11" creationId="{8FA7E6B7-5E3E-4005-BA95-176E0B0C2FA5}"/>
          </ac:picMkLst>
        </pc:picChg>
      </pc:sldChg>
      <pc:sldChg chg="addSp delSp modSp mod modAnim">
        <pc:chgData name="Rhiannon Clapperton" userId="e0024375-65bb-4ea9-9b6d-74ebcd16eefa" providerId="ADAL" clId="{46704B32-710A-460A-9B33-F51170ECAC65}" dt="2023-10-03T12:25:32.549" v="8900" actId="20577"/>
        <pc:sldMkLst>
          <pc:docMk/>
          <pc:sldMk cId="860865544" sldId="262"/>
        </pc:sldMkLst>
        <pc:spChg chg="add mod">
          <ac:chgData name="Rhiannon Clapperton" userId="e0024375-65bb-4ea9-9b6d-74ebcd16eefa" providerId="ADAL" clId="{46704B32-710A-460A-9B33-F51170ECAC65}" dt="2023-10-03T12:25:32.549" v="8900" actId="20577"/>
          <ac:spMkLst>
            <pc:docMk/>
            <pc:sldMk cId="860865544" sldId="262"/>
            <ac:spMk id="6" creationId="{86CCE3BB-63F7-4B58-813E-7845146AD9E0}"/>
          </ac:spMkLst>
        </pc:spChg>
        <pc:picChg chg="add mod">
          <ac:chgData name="Rhiannon Clapperton" userId="e0024375-65bb-4ea9-9b6d-74ebcd16eefa" providerId="ADAL" clId="{46704B32-710A-460A-9B33-F51170ECAC65}" dt="2023-10-03T12:24:23.223" v="8877" actId="1076"/>
          <ac:picMkLst>
            <pc:docMk/>
            <pc:sldMk cId="860865544" sldId="262"/>
            <ac:picMk id="10" creationId="{1625C3B2-BD67-460A-B59F-714F8A10BF7E}"/>
          </ac:picMkLst>
        </pc:picChg>
        <pc:picChg chg="add del mod">
          <ac:chgData name="Rhiannon Clapperton" userId="e0024375-65bb-4ea9-9b6d-74ebcd16eefa" providerId="ADAL" clId="{46704B32-710A-460A-9B33-F51170ECAC65}" dt="2023-10-03T12:25:15.086" v="8895" actId="478"/>
          <ac:picMkLst>
            <pc:docMk/>
            <pc:sldMk cId="860865544" sldId="262"/>
            <ac:picMk id="11" creationId="{803AEE44-D6D5-4E13-8095-BF6ACD118E00}"/>
          </ac:picMkLst>
        </pc:picChg>
        <pc:picChg chg="add mod">
          <ac:chgData name="Rhiannon Clapperton" userId="e0024375-65bb-4ea9-9b6d-74ebcd16eefa" providerId="ADAL" clId="{46704B32-710A-460A-9B33-F51170ECAC65}" dt="2023-10-03T12:25:13.257" v="8894" actId="1076"/>
          <ac:picMkLst>
            <pc:docMk/>
            <pc:sldMk cId="860865544" sldId="262"/>
            <ac:picMk id="12" creationId="{5A30D84F-B765-4F02-80FC-143F46D9D7FB}"/>
          </ac:picMkLst>
        </pc:picChg>
        <pc:picChg chg="add mod">
          <ac:chgData name="Rhiannon Clapperton" userId="e0024375-65bb-4ea9-9b6d-74ebcd16eefa" providerId="ADAL" clId="{46704B32-710A-460A-9B33-F51170ECAC65}" dt="2023-10-03T12:25:09.841" v="8893" actId="1076"/>
          <ac:picMkLst>
            <pc:docMk/>
            <pc:sldMk cId="860865544" sldId="262"/>
            <ac:picMk id="13" creationId="{9F700ABE-14A1-4518-BD87-C41A0F01F58F}"/>
          </ac:picMkLst>
        </pc:picChg>
        <pc:picChg chg="add mod">
          <ac:chgData name="Rhiannon Clapperton" userId="e0024375-65bb-4ea9-9b6d-74ebcd16eefa" providerId="ADAL" clId="{46704B32-710A-460A-9B33-F51170ECAC65}" dt="2023-10-03T12:25:06.848" v="8892" actId="1076"/>
          <ac:picMkLst>
            <pc:docMk/>
            <pc:sldMk cId="860865544" sldId="262"/>
            <ac:picMk id="14" creationId="{FE6388E9-6D82-450A-922E-5DC898B3EAE9}"/>
          </ac:picMkLst>
        </pc:picChg>
        <pc:picChg chg="add mod">
          <ac:chgData name="Rhiannon Clapperton" userId="e0024375-65bb-4ea9-9b6d-74ebcd16eefa" providerId="ADAL" clId="{46704B32-710A-460A-9B33-F51170ECAC65}" dt="2023-10-03T12:25:01.611" v="8891" actId="1076"/>
          <ac:picMkLst>
            <pc:docMk/>
            <pc:sldMk cId="860865544" sldId="262"/>
            <ac:picMk id="15" creationId="{8982A0CE-DC86-48D5-A779-EB615E6A4B19}"/>
          </ac:picMkLst>
        </pc:picChg>
        <pc:picChg chg="add mod">
          <ac:chgData name="Rhiannon Clapperton" userId="e0024375-65bb-4ea9-9b6d-74ebcd16eefa" providerId="ADAL" clId="{46704B32-710A-460A-9B33-F51170ECAC65}" dt="2023-10-03T12:24:58.505" v="8890" actId="1076"/>
          <ac:picMkLst>
            <pc:docMk/>
            <pc:sldMk cId="860865544" sldId="262"/>
            <ac:picMk id="16" creationId="{D3E233C5-C96C-420D-B816-0052A96D6277}"/>
          </ac:picMkLst>
        </pc:picChg>
      </pc:sldChg>
      <pc:sldChg chg="addSp delSp modSp mod">
        <pc:chgData name="Rhiannon Clapperton" userId="e0024375-65bb-4ea9-9b6d-74ebcd16eefa" providerId="ADAL" clId="{46704B32-710A-460A-9B33-F51170ECAC65}" dt="2023-10-03T11:53:43.050" v="7162"/>
        <pc:sldMkLst>
          <pc:docMk/>
          <pc:sldMk cId="2427832841" sldId="263"/>
        </pc:sldMkLst>
        <pc:spChg chg="mod">
          <ac:chgData name="Rhiannon Clapperton" userId="e0024375-65bb-4ea9-9b6d-74ebcd16eefa" providerId="ADAL" clId="{46704B32-710A-460A-9B33-F51170ECAC65}" dt="2023-10-03T11:51:46.173" v="7032" actId="20577"/>
          <ac:spMkLst>
            <pc:docMk/>
            <pc:sldMk cId="2427832841" sldId="263"/>
            <ac:spMk id="9" creationId="{09E5D5D3-0A53-4C70-BB00-84376857E03E}"/>
          </ac:spMkLst>
        </pc:spChg>
        <pc:spChg chg="add mod">
          <ac:chgData name="Rhiannon Clapperton" userId="e0024375-65bb-4ea9-9b6d-74ebcd16eefa" providerId="ADAL" clId="{46704B32-710A-460A-9B33-F51170ECAC65}" dt="2023-10-03T11:53:08.327" v="7158" actId="20577"/>
          <ac:spMkLst>
            <pc:docMk/>
            <pc:sldMk cId="2427832841" sldId="263"/>
            <ac:spMk id="10" creationId="{8A275C4E-FE0B-44CE-8DBB-779410D878AC}"/>
          </ac:spMkLst>
        </pc:spChg>
        <pc:spChg chg="add del mod">
          <ac:chgData name="Rhiannon Clapperton" userId="e0024375-65bb-4ea9-9b6d-74ebcd16eefa" providerId="ADAL" clId="{46704B32-710A-460A-9B33-F51170ECAC65}" dt="2023-10-03T11:53:43.050" v="7162"/>
          <ac:spMkLst>
            <pc:docMk/>
            <pc:sldMk cId="2427832841" sldId="263"/>
            <ac:spMk id="11" creationId="{BB239EE3-827F-47D2-8097-BA009087002F}"/>
          </ac:spMkLst>
        </pc:spChg>
        <pc:picChg chg="add mod">
          <ac:chgData name="Rhiannon Clapperton" userId="e0024375-65bb-4ea9-9b6d-74ebcd16eefa" providerId="ADAL" clId="{46704B32-710A-460A-9B33-F51170ECAC65}" dt="2023-10-03T11:51:57.412" v="7034" actId="1076"/>
          <ac:picMkLst>
            <pc:docMk/>
            <pc:sldMk cId="2427832841" sldId="263"/>
            <ac:picMk id="6" creationId="{347C98DC-50A0-4BA3-B439-CB5FB572BC0D}"/>
          </ac:picMkLst>
        </pc:picChg>
      </pc:sldChg>
      <pc:sldChg chg="addSp modSp mod">
        <pc:chgData name="Rhiannon Clapperton" userId="e0024375-65bb-4ea9-9b6d-74ebcd16eefa" providerId="ADAL" clId="{46704B32-710A-460A-9B33-F51170ECAC65}" dt="2023-10-03T12:00:29.284" v="7166" actId="1076"/>
        <pc:sldMkLst>
          <pc:docMk/>
          <pc:sldMk cId="577094650" sldId="264"/>
        </pc:sldMkLst>
        <pc:spChg chg="mod">
          <ac:chgData name="Rhiannon Clapperton" userId="e0024375-65bb-4ea9-9b6d-74ebcd16eefa" providerId="ADAL" clId="{46704B32-710A-460A-9B33-F51170ECAC65}" dt="2023-10-03T11:53:24.170" v="7159" actId="20577"/>
          <ac:spMkLst>
            <pc:docMk/>
            <pc:sldMk cId="577094650" sldId="264"/>
            <ac:spMk id="9" creationId="{09E5D5D3-0A53-4C70-BB00-84376857E03E}"/>
          </ac:spMkLst>
        </pc:spChg>
        <pc:spChg chg="add mod">
          <ac:chgData name="Rhiannon Clapperton" userId="e0024375-65bb-4ea9-9b6d-74ebcd16eefa" providerId="ADAL" clId="{46704B32-710A-460A-9B33-F51170ECAC65}" dt="2023-10-03T12:00:29.284" v="7166" actId="1076"/>
          <ac:spMkLst>
            <pc:docMk/>
            <pc:sldMk cId="577094650" sldId="264"/>
            <ac:spMk id="10" creationId="{8E81AEC8-C826-4531-ABC7-3D77D758D778}"/>
          </ac:spMkLst>
        </pc:spChg>
        <pc:picChg chg="add mod">
          <ac:chgData name="Rhiannon Clapperton" userId="e0024375-65bb-4ea9-9b6d-74ebcd16eefa" providerId="ADAL" clId="{46704B32-710A-460A-9B33-F51170ECAC65}" dt="2023-10-03T11:53:34.018" v="7160" actId="1076"/>
          <ac:picMkLst>
            <pc:docMk/>
            <pc:sldMk cId="577094650" sldId="264"/>
            <ac:picMk id="6" creationId="{50ECE8E5-1133-4D7A-B4BE-1D05F901223D}"/>
          </ac:picMkLst>
        </pc:picChg>
      </pc:sldChg>
      <pc:sldChg chg="addSp delSp modSp mod">
        <pc:chgData name="Rhiannon Clapperton" userId="e0024375-65bb-4ea9-9b6d-74ebcd16eefa" providerId="ADAL" clId="{46704B32-710A-460A-9B33-F51170ECAC65}" dt="2023-10-03T10:26:04.109" v="1219" actId="14100"/>
        <pc:sldMkLst>
          <pc:docMk/>
          <pc:sldMk cId="4277237399" sldId="265"/>
        </pc:sldMkLst>
        <pc:spChg chg="add mod">
          <ac:chgData name="Rhiannon Clapperton" userId="e0024375-65bb-4ea9-9b6d-74ebcd16eefa" providerId="ADAL" clId="{46704B32-710A-460A-9B33-F51170ECAC65}" dt="2023-10-03T10:25:54.303" v="1217" actId="13926"/>
          <ac:spMkLst>
            <pc:docMk/>
            <pc:sldMk cId="4277237399" sldId="265"/>
            <ac:spMk id="2" creationId="{D554E3A1-9180-415C-820D-61E3427FC809}"/>
          </ac:spMkLst>
        </pc:spChg>
        <pc:spChg chg="add mod">
          <ac:chgData name="Rhiannon Clapperton" userId="e0024375-65bb-4ea9-9b6d-74ebcd16eefa" providerId="ADAL" clId="{46704B32-710A-460A-9B33-F51170ECAC65}" dt="2023-10-03T10:26:04.109" v="1219" actId="14100"/>
          <ac:spMkLst>
            <pc:docMk/>
            <pc:sldMk cId="4277237399" sldId="265"/>
            <ac:spMk id="3" creationId="{099803B3-68D3-480A-935F-AB207BD2F1CF}"/>
          </ac:spMkLst>
        </pc:spChg>
        <pc:picChg chg="add mod modCrop">
          <ac:chgData name="Rhiannon Clapperton" userId="e0024375-65bb-4ea9-9b6d-74ebcd16eefa" providerId="ADAL" clId="{46704B32-710A-460A-9B33-F51170ECAC65}" dt="2023-10-03T10:23:07.467" v="826" actId="14100"/>
          <ac:picMkLst>
            <pc:docMk/>
            <pc:sldMk cId="4277237399" sldId="265"/>
            <ac:picMk id="10" creationId="{C7B11FCF-C56F-47AE-9BB0-78FC84A22A8A}"/>
          </ac:picMkLst>
        </pc:picChg>
        <pc:picChg chg="add mod">
          <ac:chgData name="Rhiannon Clapperton" userId="e0024375-65bb-4ea9-9b6d-74ebcd16eefa" providerId="ADAL" clId="{46704B32-710A-460A-9B33-F51170ECAC65}" dt="2023-10-03T10:25:04.355" v="1186" actId="1076"/>
          <ac:picMkLst>
            <pc:docMk/>
            <pc:sldMk cId="4277237399" sldId="265"/>
            <ac:picMk id="11" creationId="{DCD512BC-CBC6-4037-BDD5-91301D6E850D}"/>
          </ac:picMkLst>
        </pc:picChg>
        <pc:picChg chg="add del mod">
          <ac:chgData name="Rhiannon Clapperton" userId="e0024375-65bb-4ea9-9b6d-74ebcd16eefa" providerId="ADAL" clId="{46704B32-710A-460A-9B33-F51170ECAC65}" dt="2023-10-03T10:25:16.984" v="1192" actId="21"/>
          <ac:picMkLst>
            <pc:docMk/>
            <pc:sldMk cId="4277237399" sldId="265"/>
            <ac:picMk id="12" creationId="{CC96B5C1-4BC6-438C-928F-0CD918A0423E}"/>
          </ac:picMkLst>
        </pc:picChg>
        <pc:picChg chg="add del mod">
          <ac:chgData name="Rhiannon Clapperton" userId="e0024375-65bb-4ea9-9b6d-74ebcd16eefa" providerId="ADAL" clId="{46704B32-710A-460A-9B33-F51170ECAC65}" dt="2023-10-03T10:25:16.984" v="1192" actId="21"/>
          <ac:picMkLst>
            <pc:docMk/>
            <pc:sldMk cId="4277237399" sldId="265"/>
            <ac:picMk id="13" creationId="{B364FEB2-8470-4E37-B4AB-259B599220E4}"/>
          </ac:picMkLst>
        </pc:picChg>
        <pc:picChg chg="add mod">
          <ac:chgData name="Rhiannon Clapperton" userId="e0024375-65bb-4ea9-9b6d-74ebcd16eefa" providerId="ADAL" clId="{46704B32-710A-460A-9B33-F51170ECAC65}" dt="2023-10-03T10:25:26.786" v="1196" actId="1076"/>
          <ac:picMkLst>
            <pc:docMk/>
            <pc:sldMk cId="4277237399" sldId="265"/>
            <ac:picMk id="14" creationId="{2F96A298-120B-49D3-9C50-BD545E074DDF}"/>
          </ac:picMkLst>
        </pc:picChg>
        <pc:picChg chg="add mod">
          <ac:chgData name="Rhiannon Clapperton" userId="e0024375-65bb-4ea9-9b6d-74ebcd16eefa" providerId="ADAL" clId="{46704B32-710A-460A-9B33-F51170ECAC65}" dt="2023-10-03T10:25:26.786" v="1196" actId="1076"/>
          <ac:picMkLst>
            <pc:docMk/>
            <pc:sldMk cId="4277237399" sldId="265"/>
            <ac:picMk id="15" creationId="{40D76CCE-5532-42AA-A771-42B885158C05}"/>
          </ac:picMkLst>
        </pc:picChg>
        <pc:picChg chg="add mod">
          <ac:chgData name="Rhiannon Clapperton" userId="e0024375-65bb-4ea9-9b6d-74ebcd16eefa" providerId="ADAL" clId="{46704B32-710A-460A-9B33-F51170ECAC65}" dt="2023-10-03T10:25:35.340" v="1198" actId="1076"/>
          <ac:picMkLst>
            <pc:docMk/>
            <pc:sldMk cId="4277237399" sldId="265"/>
            <ac:picMk id="16" creationId="{A84E38A4-6338-4A0F-8D47-C114EF33F56D}"/>
          </ac:picMkLst>
        </pc:picChg>
      </pc:sldChg>
      <pc:sldChg chg="addSp delSp modSp">
        <pc:chgData name="Rhiannon Clapperton" userId="e0024375-65bb-4ea9-9b6d-74ebcd16eefa" providerId="ADAL" clId="{46704B32-710A-460A-9B33-F51170ECAC65}" dt="2023-10-04T07:37:00.919" v="8941" actId="1076"/>
        <pc:sldMkLst>
          <pc:docMk/>
          <pc:sldMk cId="459853844" sldId="266"/>
        </pc:sldMkLst>
        <pc:picChg chg="add mod">
          <ac:chgData name="Rhiannon Clapperton" userId="e0024375-65bb-4ea9-9b6d-74ebcd16eefa" providerId="ADAL" clId="{46704B32-710A-460A-9B33-F51170ECAC65}" dt="2023-10-04T07:37:00.919" v="8941" actId="1076"/>
          <ac:picMkLst>
            <pc:docMk/>
            <pc:sldMk cId="459853844" sldId="266"/>
            <ac:picMk id="2" creationId="{1968C7EF-1300-4A51-9C16-4D3BE98C5C5B}"/>
          </ac:picMkLst>
        </pc:picChg>
        <pc:picChg chg="del">
          <ac:chgData name="Rhiannon Clapperton" userId="e0024375-65bb-4ea9-9b6d-74ebcd16eefa" providerId="ADAL" clId="{46704B32-710A-460A-9B33-F51170ECAC65}" dt="2023-10-04T07:36:57.973" v="8939" actId="478"/>
          <ac:picMkLst>
            <pc:docMk/>
            <pc:sldMk cId="459853844" sldId="266"/>
            <ac:picMk id="1028" creationId="{BF6232F3-A10F-4308-A01E-DA0F6A3AB38D}"/>
          </ac:picMkLst>
        </pc:picChg>
      </pc:sldChg>
      <pc:sldChg chg="addSp modSp">
        <pc:chgData name="Rhiannon Clapperton" userId="e0024375-65bb-4ea9-9b6d-74ebcd16eefa" providerId="ADAL" clId="{46704B32-710A-460A-9B33-F51170ECAC65}" dt="2023-10-03T09:44:56.383" v="44" actId="1076"/>
        <pc:sldMkLst>
          <pc:docMk/>
          <pc:sldMk cId="1781963842" sldId="267"/>
        </pc:sldMkLst>
        <pc:picChg chg="add mod">
          <ac:chgData name="Rhiannon Clapperton" userId="e0024375-65bb-4ea9-9b6d-74ebcd16eefa" providerId="ADAL" clId="{46704B32-710A-460A-9B33-F51170ECAC65}" dt="2023-10-03T09:44:56.383" v="44" actId="1076"/>
          <ac:picMkLst>
            <pc:docMk/>
            <pc:sldMk cId="1781963842" sldId="267"/>
            <ac:picMk id="6" creationId="{5058816D-12BE-42B8-A413-DAF68876692C}"/>
          </ac:picMkLst>
        </pc:picChg>
      </pc:sldChg>
      <pc:sldChg chg="addSp modSp">
        <pc:chgData name="Rhiannon Clapperton" userId="e0024375-65bb-4ea9-9b6d-74ebcd16eefa" providerId="ADAL" clId="{46704B32-710A-460A-9B33-F51170ECAC65}" dt="2023-10-03T09:45:00.965" v="45"/>
        <pc:sldMkLst>
          <pc:docMk/>
          <pc:sldMk cId="1040208640" sldId="268"/>
        </pc:sldMkLst>
        <pc:picChg chg="add mod">
          <ac:chgData name="Rhiannon Clapperton" userId="e0024375-65bb-4ea9-9b6d-74ebcd16eefa" providerId="ADAL" clId="{46704B32-710A-460A-9B33-F51170ECAC65}" dt="2023-10-03T09:45:00.965" v="45"/>
          <ac:picMkLst>
            <pc:docMk/>
            <pc:sldMk cId="1040208640" sldId="268"/>
            <ac:picMk id="6" creationId="{59B8129D-04FE-4628-9D23-CBA1383583C1}"/>
          </ac:picMkLst>
        </pc:picChg>
      </pc:sldChg>
      <pc:sldChg chg="addSp modSp mod">
        <pc:chgData name="Rhiannon Clapperton" userId="e0024375-65bb-4ea9-9b6d-74ebcd16eefa" providerId="ADAL" clId="{46704B32-710A-460A-9B33-F51170ECAC65}" dt="2023-10-03T09:45:13.960" v="47" actId="1076"/>
        <pc:sldMkLst>
          <pc:docMk/>
          <pc:sldMk cId="2549405266" sldId="269"/>
        </pc:sldMkLst>
        <pc:picChg chg="add mod">
          <ac:chgData name="Rhiannon Clapperton" userId="e0024375-65bb-4ea9-9b6d-74ebcd16eefa" providerId="ADAL" clId="{46704B32-710A-460A-9B33-F51170ECAC65}" dt="2023-10-03T09:45:13.960" v="47" actId="1076"/>
          <ac:picMkLst>
            <pc:docMk/>
            <pc:sldMk cId="2549405266" sldId="269"/>
            <ac:picMk id="6" creationId="{3B06DB73-4728-4063-B0ED-E2CBDCA46592}"/>
          </ac:picMkLst>
        </pc:picChg>
      </pc:sldChg>
      <pc:sldChg chg="addSp delSp modSp add mod modAnim">
        <pc:chgData name="Rhiannon Clapperton" userId="e0024375-65bb-4ea9-9b6d-74ebcd16eefa" providerId="ADAL" clId="{46704B32-710A-460A-9B33-F51170ECAC65}" dt="2023-10-03T13:30:50.445" v="8938" actId="20577"/>
        <pc:sldMkLst>
          <pc:docMk/>
          <pc:sldMk cId="982486963" sldId="270"/>
        </pc:sldMkLst>
        <pc:spChg chg="add mod">
          <ac:chgData name="Rhiannon Clapperton" userId="e0024375-65bb-4ea9-9b6d-74ebcd16eefa" providerId="ADAL" clId="{46704B32-710A-460A-9B33-F51170ECAC65}" dt="2023-10-03T13:30:50.445" v="8938" actId="20577"/>
          <ac:spMkLst>
            <pc:docMk/>
            <pc:sldMk cId="982486963" sldId="270"/>
            <ac:spMk id="2" creationId="{0D12AF6A-6C15-4B6F-AA24-9863C4B446DE}"/>
          </ac:spMkLst>
        </pc:spChg>
        <pc:spChg chg="add mod">
          <ac:chgData name="Rhiannon Clapperton" userId="e0024375-65bb-4ea9-9b6d-74ebcd16eefa" providerId="ADAL" clId="{46704B32-710A-460A-9B33-F51170ECAC65}" dt="2023-10-03T10:44:07.223" v="2506" actId="20577"/>
          <ac:spMkLst>
            <pc:docMk/>
            <pc:sldMk cId="982486963" sldId="270"/>
            <ac:spMk id="6" creationId="{A2BC2668-347E-4BA6-843E-D18D64387D90}"/>
          </ac:spMkLst>
        </pc:spChg>
        <pc:spChg chg="mod">
          <ac:chgData name="Rhiannon Clapperton" userId="e0024375-65bb-4ea9-9b6d-74ebcd16eefa" providerId="ADAL" clId="{46704B32-710A-460A-9B33-F51170ECAC65}" dt="2023-10-03T09:44:12.445" v="42" actId="20577"/>
          <ac:spMkLst>
            <pc:docMk/>
            <pc:sldMk cId="982486963" sldId="270"/>
            <ac:spMk id="9" creationId="{09E5D5D3-0A53-4C70-BB00-84376857E03E}"/>
          </ac:spMkLst>
        </pc:spChg>
        <pc:spChg chg="add del">
          <ac:chgData name="Rhiannon Clapperton" userId="e0024375-65bb-4ea9-9b6d-74ebcd16eefa" providerId="ADAL" clId="{46704B32-710A-460A-9B33-F51170ECAC65}" dt="2023-10-03T10:47:55.136" v="2508" actId="22"/>
          <ac:spMkLst>
            <pc:docMk/>
            <pc:sldMk cId="982486963" sldId="270"/>
            <ac:spMk id="10" creationId="{EFB89298-8E73-4136-A5E7-62D6B2D3FFB8}"/>
          </ac:spMkLst>
        </pc:spChg>
        <pc:spChg chg="add mod">
          <ac:chgData name="Rhiannon Clapperton" userId="e0024375-65bb-4ea9-9b6d-74ebcd16eefa" providerId="ADAL" clId="{46704B32-710A-460A-9B33-F51170ECAC65}" dt="2023-10-03T10:49:45.095" v="2514" actId="14100"/>
          <ac:spMkLst>
            <pc:docMk/>
            <pc:sldMk cId="982486963" sldId="270"/>
            <ac:spMk id="11" creationId="{22CF1E8A-236F-40E1-8B37-6B52E33357C4}"/>
          </ac:spMkLst>
        </pc:spChg>
        <pc:spChg chg="add mod">
          <ac:chgData name="Rhiannon Clapperton" userId="e0024375-65bb-4ea9-9b6d-74ebcd16eefa" providerId="ADAL" clId="{46704B32-710A-460A-9B33-F51170ECAC65}" dt="2023-10-03T10:50:16.647" v="2522" actId="1076"/>
          <ac:spMkLst>
            <pc:docMk/>
            <pc:sldMk cId="982486963" sldId="270"/>
            <ac:spMk id="12" creationId="{BEA2AF45-8A0F-439B-A6E4-D15E26D1FCDA}"/>
          </ac:spMkLst>
        </pc:spChg>
        <pc:spChg chg="add mod">
          <ac:chgData name="Rhiannon Clapperton" userId="e0024375-65bb-4ea9-9b6d-74ebcd16eefa" providerId="ADAL" clId="{46704B32-710A-460A-9B33-F51170ECAC65}" dt="2023-10-03T10:50:10.139" v="2520" actId="1076"/>
          <ac:spMkLst>
            <pc:docMk/>
            <pc:sldMk cId="982486963" sldId="270"/>
            <ac:spMk id="13" creationId="{9AD3865C-55EA-4F98-9F21-E8E38E0D32E2}"/>
          </ac:spMkLst>
        </pc:spChg>
        <pc:spChg chg="add del">
          <ac:chgData name="Rhiannon Clapperton" userId="e0024375-65bb-4ea9-9b6d-74ebcd16eefa" providerId="ADAL" clId="{46704B32-710A-460A-9B33-F51170ECAC65}" dt="2023-10-03T10:50:32.286" v="2526" actId="22"/>
          <ac:spMkLst>
            <pc:docMk/>
            <pc:sldMk cId="982486963" sldId="270"/>
            <ac:spMk id="14" creationId="{987971C2-8CAF-4B11-8BAB-A207630F73F5}"/>
          </ac:spMkLst>
        </pc:spChg>
        <pc:spChg chg="add mod">
          <ac:chgData name="Rhiannon Clapperton" userId="e0024375-65bb-4ea9-9b6d-74ebcd16eefa" providerId="ADAL" clId="{46704B32-710A-460A-9B33-F51170ECAC65}" dt="2023-10-03T10:50:51.698" v="2533" actId="1076"/>
          <ac:spMkLst>
            <pc:docMk/>
            <pc:sldMk cId="982486963" sldId="270"/>
            <ac:spMk id="15" creationId="{8CBE894E-570D-412F-A460-1A69EFCF9402}"/>
          </ac:spMkLst>
        </pc:spChg>
      </pc:sldChg>
      <pc:sldChg chg="addSp delSp modSp add mod">
        <pc:chgData name="Rhiannon Clapperton" userId="e0024375-65bb-4ea9-9b6d-74ebcd16eefa" providerId="ADAL" clId="{46704B32-710A-460A-9B33-F51170ECAC65}" dt="2023-10-03T12:38:52.990" v="8935" actId="1076"/>
        <pc:sldMkLst>
          <pc:docMk/>
          <pc:sldMk cId="0" sldId="271"/>
        </pc:sldMkLst>
        <pc:spChg chg="del">
          <ac:chgData name="Rhiannon Clapperton" userId="e0024375-65bb-4ea9-9b6d-74ebcd16eefa" providerId="ADAL" clId="{46704B32-710A-460A-9B33-F51170ECAC65}" dt="2023-10-03T12:28:22.427" v="8910" actId="478"/>
          <ac:spMkLst>
            <pc:docMk/>
            <pc:sldMk cId="0" sldId="271"/>
            <ac:spMk id="2" creationId="{00000000-0000-0000-0000-000000000000}"/>
          </ac:spMkLst>
        </pc:spChg>
        <pc:spChg chg="del mod">
          <ac:chgData name="Rhiannon Clapperton" userId="e0024375-65bb-4ea9-9b6d-74ebcd16eefa" providerId="ADAL" clId="{46704B32-710A-460A-9B33-F51170ECAC65}" dt="2023-10-03T12:27:50.344" v="8903" actId="478"/>
          <ac:spMkLst>
            <pc:docMk/>
            <pc:sldMk cId="0" sldId="271"/>
            <ac:spMk id="3" creationId="{00000000-0000-0000-0000-000000000000}"/>
          </ac:spMkLst>
        </pc:spChg>
        <pc:spChg chg="mod">
          <ac:chgData name="Rhiannon Clapperton" userId="e0024375-65bb-4ea9-9b6d-74ebcd16eefa" providerId="ADAL" clId="{46704B32-710A-460A-9B33-F51170ECAC65}" dt="2023-10-03T12:28:20.751" v="8909" actId="1076"/>
          <ac:spMkLst>
            <pc:docMk/>
            <pc:sldMk cId="0" sldId="271"/>
            <ac:spMk id="4" creationId="{00000000-0000-0000-0000-000000000000}"/>
          </ac:spMkLst>
        </pc:spChg>
        <pc:spChg chg="mod">
          <ac:chgData name="Rhiannon Clapperton" userId="e0024375-65bb-4ea9-9b6d-74ebcd16eefa" providerId="ADAL" clId="{46704B32-710A-460A-9B33-F51170ECAC65}" dt="2023-10-03T10:08:04.653" v="51" actId="115"/>
          <ac:spMkLst>
            <pc:docMk/>
            <pc:sldMk cId="0" sldId="271"/>
            <ac:spMk id="5" creationId="{00000000-0000-0000-0000-000000000000}"/>
          </ac:spMkLst>
        </pc:spChg>
        <pc:spChg chg="add del">
          <ac:chgData name="Rhiannon Clapperton" userId="e0024375-65bb-4ea9-9b6d-74ebcd16eefa" providerId="ADAL" clId="{46704B32-710A-460A-9B33-F51170ECAC65}" dt="2023-10-03T12:30:52.742" v="8916" actId="478"/>
          <ac:spMkLst>
            <pc:docMk/>
            <pc:sldMk cId="0" sldId="271"/>
            <ac:spMk id="10" creationId="{0E7C373B-B09A-4478-BCF6-7BD790772829}"/>
          </ac:spMkLst>
        </pc:spChg>
        <pc:spChg chg="add mod ord">
          <ac:chgData name="Rhiannon Clapperton" userId="e0024375-65bb-4ea9-9b6d-74ebcd16eefa" providerId="ADAL" clId="{46704B32-710A-460A-9B33-F51170ECAC65}" dt="2023-10-03T12:38:22.670" v="8930" actId="166"/>
          <ac:spMkLst>
            <pc:docMk/>
            <pc:sldMk cId="0" sldId="271"/>
            <ac:spMk id="11" creationId="{B2F14186-6709-4684-AE81-CDA735FC9912}"/>
          </ac:spMkLst>
        </pc:spChg>
        <pc:spChg chg="add mod">
          <ac:chgData name="Rhiannon Clapperton" userId="e0024375-65bb-4ea9-9b6d-74ebcd16eefa" providerId="ADAL" clId="{46704B32-710A-460A-9B33-F51170ECAC65}" dt="2023-10-03T12:38:19.989" v="8929" actId="1076"/>
          <ac:spMkLst>
            <pc:docMk/>
            <pc:sldMk cId="0" sldId="271"/>
            <ac:spMk id="12" creationId="{D20AAD2D-3C38-414C-9229-8395C530433E}"/>
          </ac:spMkLst>
        </pc:spChg>
        <pc:spChg chg="add mod">
          <ac:chgData name="Rhiannon Clapperton" userId="e0024375-65bb-4ea9-9b6d-74ebcd16eefa" providerId="ADAL" clId="{46704B32-710A-460A-9B33-F51170ECAC65}" dt="2023-10-03T12:38:52.990" v="8935" actId="1076"/>
          <ac:spMkLst>
            <pc:docMk/>
            <pc:sldMk cId="0" sldId="271"/>
            <ac:spMk id="13" creationId="{897FE952-F76A-4521-966D-B48D27C4F2F2}"/>
          </ac:spMkLst>
        </pc:spChg>
        <pc:spChg chg="add mod ord">
          <ac:chgData name="Rhiannon Clapperton" userId="e0024375-65bb-4ea9-9b6d-74ebcd16eefa" providerId="ADAL" clId="{46704B32-710A-460A-9B33-F51170ECAC65}" dt="2023-10-03T12:38:33.910" v="8933" actId="1076"/>
          <ac:spMkLst>
            <pc:docMk/>
            <pc:sldMk cId="0" sldId="271"/>
            <ac:spMk id="14" creationId="{ED7B34FA-A288-4DA7-AD7B-518BFF1055E4}"/>
          </ac:spMkLst>
        </pc:spChg>
        <pc:picChg chg="add mod">
          <ac:chgData name="Rhiannon Clapperton" userId="e0024375-65bb-4ea9-9b6d-74ebcd16eefa" providerId="ADAL" clId="{46704B32-710A-460A-9B33-F51170ECAC65}" dt="2023-10-03T12:28:17.776" v="8908" actId="1076"/>
          <ac:picMkLst>
            <pc:docMk/>
            <pc:sldMk cId="0" sldId="271"/>
            <ac:picMk id="7" creationId="{D6CF691B-77E9-499F-AAFB-2E0BAFC05C8F}"/>
          </ac:picMkLst>
        </pc:picChg>
        <pc:cxnChg chg="add del mod">
          <ac:chgData name="Rhiannon Clapperton" userId="e0024375-65bb-4ea9-9b6d-74ebcd16eefa" providerId="ADAL" clId="{46704B32-710A-460A-9B33-F51170ECAC65}" dt="2023-10-03T12:29:06.828" v="8914" actId="478"/>
          <ac:cxnSpMkLst>
            <pc:docMk/>
            <pc:sldMk cId="0" sldId="271"/>
            <ac:cxnSpMk id="8" creationId="{E79F8770-C6C5-4882-8262-54710D8691CB}"/>
          </ac:cxnSpMkLst>
        </pc:cxnChg>
      </pc:sldChg>
      <pc:sldChg chg="addSp modSp add mod ord">
        <pc:chgData name="Rhiannon Clapperton" userId="e0024375-65bb-4ea9-9b6d-74ebcd16eefa" providerId="ADAL" clId="{46704B32-710A-460A-9B33-F51170ECAC65}" dt="2023-10-03T11:31:09.634" v="6239" actId="20577"/>
        <pc:sldMkLst>
          <pc:docMk/>
          <pc:sldMk cId="3563186781" sldId="272"/>
        </pc:sldMkLst>
        <pc:spChg chg="add mod">
          <ac:chgData name="Rhiannon Clapperton" userId="e0024375-65bb-4ea9-9b6d-74ebcd16eefa" providerId="ADAL" clId="{46704B32-710A-460A-9B33-F51170ECAC65}" dt="2023-10-03T11:30:20.653" v="6222" actId="20577"/>
          <ac:spMkLst>
            <pc:docMk/>
            <pc:sldMk cId="3563186781" sldId="272"/>
            <ac:spMk id="2" creationId="{C42C39BC-C5CB-4CE4-A43A-E22933DDB37C}"/>
          </ac:spMkLst>
        </pc:spChg>
        <pc:spChg chg="add mod">
          <ac:chgData name="Rhiannon Clapperton" userId="e0024375-65bb-4ea9-9b6d-74ebcd16eefa" providerId="ADAL" clId="{46704B32-710A-460A-9B33-F51170ECAC65}" dt="2023-10-03T11:31:09.634" v="6239" actId="20577"/>
          <ac:spMkLst>
            <pc:docMk/>
            <pc:sldMk cId="3563186781" sldId="272"/>
            <ac:spMk id="6" creationId="{AB0DBCE6-F3E8-42AD-8294-99A6608086DC}"/>
          </ac:spMkLst>
        </pc:spChg>
        <pc:spChg chg="mod">
          <ac:chgData name="Rhiannon Clapperton" userId="e0024375-65bb-4ea9-9b6d-74ebcd16eefa" providerId="ADAL" clId="{46704B32-710A-460A-9B33-F51170ECAC65}" dt="2023-10-03T10:09:03.199" v="90" actId="20577"/>
          <ac:spMkLst>
            <pc:docMk/>
            <pc:sldMk cId="3563186781" sldId="272"/>
            <ac:spMk id="9" creationId="{09E5D5D3-0A53-4C70-BB00-84376857E03E}"/>
          </ac:spMkLst>
        </pc:spChg>
      </pc:sldChg>
      <pc:sldChg chg="add del">
        <pc:chgData name="Rhiannon Clapperton" userId="e0024375-65bb-4ea9-9b6d-74ebcd16eefa" providerId="ADAL" clId="{46704B32-710A-460A-9B33-F51170ECAC65}" dt="2023-10-03T11:23:24.402" v="5552"/>
        <pc:sldMkLst>
          <pc:docMk/>
          <pc:sldMk cId="1149402079" sldId="273"/>
        </pc:sldMkLst>
      </pc:sldChg>
      <pc:sldChg chg="addSp delSp modSp add mod">
        <pc:chgData name="Rhiannon Clapperton" userId="e0024375-65bb-4ea9-9b6d-74ebcd16eefa" providerId="ADAL" clId="{46704B32-710A-460A-9B33-F51170ECAC65}" dt="2023-10-03T11:48:35.573" v="7022" actId="20577"/>
        <pc:sldMkLst>
          <pc:docMk/>
          <pc:sldMk cId="3640136751" sldId="273"/>
        </pc:sldMkLst>
        <pc:spChg chg="add mod">
          <ac:chgData name="Rhiannon Clapperton" userId="e0024375-65bb-4ea9-9b6d-74ebcd16eefa" providerId="ADAL" clId="{46704B32-710A-460A-9B33-F51170ECAC65}" dt="2023-10-03T11:47:42.897" v="7013" actId="20577"/>
          <ac:spMkLst>
            <pc:docMk/>
            <pc:sldMk cId="3640136751" sldId="273"/>
            <ac:spMk id="3" creationId="{67F81BBF-187D-434C-8658-1D2AAF9AC968}"/>
          </ac:spMkLst>
        </pc:spChg>
        <pc:spChg chg="del">
          <ac:chgData name="Rhiannon Clapperton" userId="e0024375-65bb-4ea9-9b6d-74ebcd16eefa" providerId="ADAL" clId="{46704B32-710A-460A-9B33-F51170ECAC65}" dt="2023-10-03T11:30:37.155" v="6223" actId="478"/>
          <ac:spMkLst>
            <pc:docMk/>
            <pc:sldMk cId="3640136751" sldId="273"/>
            <ac:spMk id="6" creationId="{AB0DBCE6-F3E8-42AD-8294-99A6608086DC}"/>
          </ac:spMkLst>
        </pc:spChg>
        <pc:spChg chg="mod">
          <ac:chgData name="Rhiannon Clapperton" userId="e0024375-65bb-4ea9-9b6d-74ebcd16eefa" providerId="ADAL" clId="{46704B32-710A-460A-9B33-F51170ECAC65}" dt="2023-10-03T11:37:27.108" v="6656" actId="20577"/>
          <ac:spMkLst>
            <pc:docMk/>
            <pc:sldMk cId="3640136751" sldId="273"/>
            <ac:spMk id="9" creationId="{09E5D5D3-0A53-4C70-BB00-84376857E03E}"/>
          </ac:spMkLst>
        </pc:spChg>
        <pc:spChg chg="add mod">
          <ac:chgData name="Rhiannon Clapperton" userId="e0024375-65bb-4ea9-9b6d-74ebcd16eefa" providerId="ADAL" clId="{46704B32-710A-460A-9B33-F51170ECAC65}" dt="2023-10-03T11:47:49.264" v="7015" actId="14100"/>
          <ac:spMkLst>
            <pc:docMk/>
            <pc:sldMk cId="3640136751" sldId="273"/>
            <ac:spMk id="10" creationId="{F404A13B-F4E9-4A88-8CF8-32E8FD59D12B}"/>
          </ac:spMkLst>
        </pc:spChg>
        <pc:spChg chg="add mod">
          <ac:chgData name="Rhiannon Clapperton" userId="e0024375-65bb-4ea9-9b6d-74ebcd16eefa" providerId="ADAL" clId="{46704B32-710A-460A-9B33-F51170ECAC65}" dt="2023-10-03T11:46:08.192" v="7008" actId="207"/>
          <ac:spMkLst>
            <pc:docMk/>
            <pc:sldMk cId="3640136751" sldId="273"/>
            <ac:spMk id="11" creationId="{136E30C4-26BD-47A3-ABE1-3213EE221635}"/>
          </ac:spMkLst>
        </pc:spChg>
        <pc:spChg chg="add mod">
          <ac:chgData name="Rhiannon Clapperton" userId="e0024375-65bb-4ea9-9b6d-74ebcd16eefa" providerId="ADAL" clId="{46704B32-710A-460A-9B33-F51170ECAC65}" dt="2023-10-03T11:48:35.573" v="7022" actId="20577"/>
          <ac:spMkLst>
            <pc:docMk/>
            <pc:sldMk cId="3640136751" sldId="273"/>
            <ac:spMk id="12" creationId="{5626B00D-0D67-4257-BEAC-44E63CD0164F}"/>
          </ac:spMkLst>
        </pc:spChg>
      </pc:sldChg>
    </pc:docChg>
  </pc:docChgLst>
  <pc:docChgLst>
    <pc:chgData name="Mark Hoda" userId="S::mark.hoda@kinship.org.uk::e7438048-44da-4b6d-ac90-6ddeaabb052e" providerId="AD" clId="Web-{78A1F2E6-B369-DCC2-BEC4-BAAE4BF4BCB0}"/>
    <pc:docChg chg="modSld">
      <pc:chgData name="Mark Hoda" userId="S::mark.hoda@kinship.org.uk::e7438048-44da-4b6d-ac90-6ddeaabb052e" providerId="AD" clId="Web-{78A1F2E6-B369-DCC2-BEC4-BAAE4BF4BCB0}" dt="2023-10-11T13:03:20.512" v="0" actId="1076"/>
      <pc:docMkLst>
        <pc:docMk/>
      </pc:docMkLst>
      <pc:sldChg chg="modSp">
        <pc:chgData name="Mark Hoda" userId="S::mark.hoda@kinship.org.uk::e7438048-44da-4b6d-ac90-6ddeaabb052e" providerId="AD" clId="Web-{78A1F2E6-B369-DCC2-BEC4-BAAE4BF4BCB0}" dt="2023-10-11T13:03:20.512" v="0" actId="1076"/>
        <pc:sldMkLst>
          <pc:docMk/>
          <pc:sldMk cId="3852589559" sldId="256"/>
        </pc:sldMkLst>
        <pc:spChg chg="mod">
          <ac:chgData name="Mark Hoda" userId="S::mark.hoda@kinship.org.uk::e7438048-44da-4b6d-ac90-6ddeaabb052e" providerId="AD" clId="Web-{78A1F2E6-B369-DCC2-BEC4-BAAE4BF4BCB0}" dt="2023-10-11T13:03:20.512" v="0" actId="1076"/>
          <ac:spMkLst>
            <pc:docMk/>
            <pc:sldMk cId="3852589559" sldId="256"/>
            <ac:spMk id="12" creationId="{56B0B41F-64B3-4B28-B974-8A23F54D979B}"/>
          </ac:spMkLst>
        </pc:spChg>
      </pc:sldChg>
    </pc:docChg>
  </pc:docChgLst>
  <pc:docChgLst>
    <pc:chgData name="Mark Hoda" userId="S::mark.hoda@kinship.org.uk::e7438048-44da-4b6d-ac90-6ddeaabb052e" providerId="AD" clId="Web-{0C1EB718-DB46-06F7-9141-CADA46B0BD4E}"/>
    <pc:docChg chg="modSld">
      <pc:chgData name="Mark Hoda" userId="S::mark.hoda@kinship.org.uk::e7438048-44da-4b6d-ac90-6ddeaabb052e" providerId="AD" clId="Web-{0C1EB718-DB46-06F7-9141-CADA46B0BD4E}" dt="2023-10-11T13:10:27.262" v="1" actId="1076"/>
      <pc:docMkLst>
        <pc:docMk/>
      </pc:docMkLst>
      <pc:sldChg chg="modSp">
        <pc:chgData name="Mark Hoda" userId="S::mark.hoda@kinship.org.uk::e7438048-44da-4b6d-ac90-6ddeaabb052e" providerId="AD" clId="Web-{0C1EB718-DB46-06F7-9141-CADA46B0BD4E}" dt="2023-10-11T13:10:27.262" v="1" actId="1076"/>
        <pc:sldMkLst>
          <pc:docMk/>
          <pc:sldMk cId="3640136751" sldId="273"/>
        </pc:sldMkLst>
        <pc:spChg chg="mod">
          <ac:chgData name="Mark Hoda" userId="S::mark.hoda@kinship.org.uk::e7438048-44da-4b6d-ac90-6ddeaabb052e" providerId="AD" clId="Web-{0C1EB718-DB46-06F7-9141-CADA46B0BD4E}" dt="2023-10-11T13:10:27.262" v="1" actId="1076"/>
          <ac:spMkLst>
            <pc:docMk/>
            <pc:sldMk cId="3640136751" sldId="273"/>
            <ac:spMk id="3" creationId="{67F81BBF-187D-434C-8658-1D2AAF9AC968}"/>
          </ac:spMkLst>
        </pc:spChg>
      </pc:sldChg>
    </pc:docChg>
  </pc:docChgLst>
  <pc:docChgLst>
    <pc:chgData name="Rhiannon Clapperton" userId="e0024375-65bb-4ea9-9b6d-74ebcd16eefa" providerId="ADAL" clId="{92B59058-B613-4A95-AB0C-935C2A28F37A}"/>
    <pc:docChg chg="modSld">
      <pc:chgData name="Rhiannon Clapperton" userId="e0024375-65bb-4ea9-9b6d-74ebcd16eefa" providerId="ADAL" clId="{92B59058-B613-4A95-AB0C-935C2A28F37A}" dt="2023-10-25T13:19:11.512" v="1" actId="20577"/>
      <pc:docMkLst>
        <pc:docMk/>
      </pc:docMkLst>
      <pc:sldChg chg="modSp mod">
        <pc:chgData name="Rhiannon Clapperton" userId="e0024375-65bb-4ea9-9b6d-74ebcd16eefa" providerId="ADAL" clId="{92B59058-B613-4A95-AB0C-935C2A28F37A}" dt="2023-10-25T13:19:11.512" v="1" actId="20577"/>
        <pc:sldMkLst>
          <pc:docMk/>
          <pc:sldMk cId="3852589559" sldId="256"/>
        </pc:sldMkLst>
        <pc:spChg chg="mod">
          <ac:chgData name="Rhiannon Clapperton" userId="e0024375-65bb-4ea9-9b6d-74ebcd16eefa" providerId="ADAL" clId="{92B59058-B613-4A95-AB0C-935C2A28F37A}" dt="2023-10-25T13:19:02.199" v="0" actId="1076"/>
          <ac:spMkLst>
            <pc:docMk/>
            <pc:sldMk cId="3852589559" sldId="256"/>
            <ac:spMk id="12" creationId="{56B0B41F-64B3-4B28-B974-8A23F54D979B}"/>
          </ac:spMkLst>
        </pc:spChg>
        <pc:spChg chg="mod">
          <ac:chgData name="Rhiannon Clapperton" userId="e0024375-65bb-4ea9-9b6d-74ebcd16eefa" providerId="ADAL" clId="{92B59058-B613-4A95-AB0C-935C2A28F37A}" dt="2023-10-25T13:19:11.512" v="1" actId="20577"/>
          <ac:spMkLst>
            <pc:docMk/>
            <pc:sldMk cId="3852589559" sldId="256"/>
            <ac:spMk id="13" creationId="{7ACD2C6F-24FB-4990-927C-3AF72088EBF8}"/>
          </ac:spMkLst>
        </pc:spChg>
      </pc:sldChg>
    </pc:docChg>
  </pc:docChgLst>
  <pc:docChgLst>
    <pc:chgData name="Mark Hoda" userId="e7438048-44da-4b6d-ac90-6ddeaabb052e" providerId="ADAL" clId="{05CEBE3F-C133-934B-9B7E-6602D31B21AD}"/>
    <pc:docChg chg="addSld delSld">
      <pc:chgData name="Mark Hoda" userId="e7438048-44da-4b6d-ac90-6ddeaabb052e" providerId="ADAL" clId="{05CEBE3F-C133-934B-9B7E-6602D31B21AD}" dt="2023-11-30T16:29:16.471" v="1" actId="2696"/>
      <pc:docMkLst>
        <pc:docMk/>
      </pc:docMkLst>
      <pc:sldChg chg="del">
        <pc:chgData name="Mark Hoda" userId="e7438048-44da-4b6d-ac90-6ddeaabb052e" providerId="ADAL" clId="{05CEBE3F-C133-934B-9B7E-6602D31B21AD}" dt="2023-11-30T16:29:16.471" v="1" actId="2696"/>
        <pc:sldMkLst>
          <pc:docMk/>
          <pc:sldMk cId="459853844" sldId="266"/>
        </pc:sldMkLst>
      </pc:sldChg>
      <pc:sldChg chg="add">
        <pc:chgData name="Mark Hoda" userId="e7438048-44da-4b6d-ac90-6ddeaabb052e" providerId="ADAL" clId="{05CEBE3F-C133-934B-9B7E-6602D31B21AD}" dt="2023-11-30T16:29:11.097" v="0" actId="22"/>
        <pc:sldMkLst>
          <pc:docMk/>
          <pc:sldMk cId="2569836257" sldId="276"/>
        </pc:sldMkLst>
      </pc:sldChg>
    </pc:docChg>
  </pc:docChgLst>
  <pc:docChgLst>
    <pc:chgData name="Mark Hoda" userId="e7438048-44da-4b6d-ac90-6ddeaabb052e" providerId="ADAL" clId="{DDA38238-1DD3-5C45-AD16-69DFA940B782}"/>
    <pc:docChg chg="modSld">
      <pc:chgData name="Mark Hoda" userId="e7438048-44da-4b6d-ac90-6ddeaabb052e" providerId="ADAL" clId="{DDA38238-1DD3-5C45-AD16-69DFA940B782}" dt="2023-11-07T16:38:22.792" v="28" actId="20577"/>
      <pc:docMkLst>
        <pc:docMk/>
      </pc:docMkLst>
      <pc:sldChg chg="modSp">
        <pc:chgData name="Mark Hoda" userId="e7438048-44da-4b6d-ac90-6ddeaabb052e" providerId="ADAL" clId="{DDA38238-1DD3-5C45-AD16-69DFA940B782}" dt="2023-11-07T16:36:29.897" v="27" actId="20577"/>
        <pc:sldMkLst>
          <pc:docMk/>
          <pc:sldMk cId="3834816301" sldId="259"/>
        </pc:sldMkLst>
        <pc:spChg chg="mod">
          <ac:chgData name="Mark Hoda" userId="e7438048-44da-4b6d-ac90-6ddeaabb052e" providerId="ADAL" clId="{DDA38238-1DD3-5C45-AD16-69DFA940B782}" dt="2023-11-07T16:35:16.989" v="5" actId="20577"/>
          <ac:spMkLst>
            <pc:docMk/>
            <pc:sldMk cId="3834816301" sldId="259"/>
            <ac:spMk id="4" creationId="{33DA6228-6300-4834-86FD-8F7B5EC8D99B}"/>
          </ac:spMkLst>
        </pc:spChg>
        <pc:spChg chg="mod">
          <ac:chgData name="Mark Hoda" userId="e7438048-44da-4b6d-ac90-6ddeaabb052e" providerId="ADAL" clId="{DDA38238-1DD3-5C45-AD16-69DFA940B782}" dt="2023-11-07T16:36:29.897" v="27" actId="20577"/>
          <ac:spMkLst>
            <pc:docMk/>
            <pc:sldMk cId="3834816301" sldId="259"/>
            <ac:spMk id="12" creationId="{65DE8727-85DF-4BB5-96A1-35BC6068C3FD}"/>
          </ac:spMkLst>
        </pc:spChg>
        <pc:spChg chg="mod">
          <ac:chgData name="Mark Hoda" userId="e7438048-44da-4b6d-ac90-6ddeaabb052e" providerId="ADAL" clId="{DDA38238-1DD3-5C45-AD16-69DFA940B782}" dt="2023-11-07T16:35:38.583" v="13" actId="20577"/>
          <ac:spMkLst>
            <pc:docMk/>
            <pc:sldMk cId="3834816301" sldId="259"/>
            <ac:spMk id="13" creationId="{54A2D1D4-C591-4954-AA0D-059D2A14BD98}"/>
          </ac:spMkLst>
        </pc:spChg>
      </pc:sldChg>
      <pc:sldChg chg="modSp">
        <pc:chgData name="Mark Hoda" userId="e7438048-44da-4b6d-ac90-6ddeaabb052e" providerId="ADAL" clId="{DDA38238-1DD3-5C45-AD16-69DFA940B782}" dt="2023-11-07T16:38:22.792" v="28" actId="20577"/>
        <pc:sldMkLst>
          <pc:docMk/>
          <pc:sldMk cId="1915184414" sldId="260"/>
        </pc:sldMkLst>
        <pc:spChg chg="mod">
          <ac:chgData name="Mark Hoda" userId="e7438048-44da-4b6d-ac90-6ddeaabb052e" providerId="ADAL" clId="{DDA38238-1DD3-5C45-AD16-69DFA940B782}" dt="2023-11-07T16:38:22.792" v="28" actId="20577"/>
          <ac:spMkLst>
            <pc:docMk/>
            <pc:sldMk cId="1915184414" sldId="260"/>
            <ac:spMk id="10" creationId="{277C25EA-ED75-478F-9615-756AAA93F056}"/>
          </ac:spMkLst>
        </pc:spChg>
      </pc:sldChg>
    </pc:docChg>
  </pc:docChgLst>
  <pc:docChgLst>
    <pc:chgData name="Mark Hoda" userId="e7438048-44da-4b6d-ac90-6ddeaabb052e" providerId="ADAL" clId="{86F3AFA5-8C72-C048-813C-9CFCDB077FBA}"/>
    <pc:docChg chg="modSld">
      <pc:chgData name="Mark Hoda" userId="e7438048-44da-4b6d-ac90-6ddeaabb052e" providerId="ADAL" clId="{86F3AFA5-8C72-C048-813C-9CFCDB077FBA}" dt="2023-11-16T09:07:53.933" v="16" actId="22"/>
      <pc:docMkLst>
        <pc:docMk/>
      </pc:docMkLst>
      <pc:sldChg chg="modSp">
        <pc:chgData name="Mark Hoda" userId="e7438048-44da-4b6d-ac90-6ddeaabb052e" providerId="ADAL" clId="{86F3AFA5-8C72-C048-813C-9CFCDB077FBA}" dt="2023-11-16T09:07:53.933" v="16" actId="22"/>
        <pc:sldMkLst>
          <pc:docMk/>
          <pc:sldMk cId="4277237399" sldId="265"/>
        </pc:sldMkLst>
        <pc:spChg chg="mod">
          <ac:chgData name="Mark Hoda" userId="e7438048-44da-4b6d-ac90-6ddeaabb052e" providerId="ADAL" clId="{86F3AFA5-8C72-C048-813C-9CFCDB077FBA}" dt="2023-11-16T09:07:53.933" v="16" actId="22"/>
          <ac:spMkLst>
            <pc:docMk/>
            <pc:sldMk cId="4277237399" sldId="265"/>
            <ac:spMk id="2" creationId="{D554E3A1-9180-415C-820D-61E3427FC809}"/>
          </ac:spMkLst>
        </pc:spChg>
      </pc:sldChg>
    </pc:docChg>
  </pc:docChgLst>
  <pc:docChgLst>
    <pc:chgData name="Mark Hoda" userId="e7438048-44da-4b6d-ac90-6ddeaabb052e" providerId="ADAL" clId="{28BDB1AB-424C-614F-A5AD-032DEEB38645}"/>
    <pc:docChg chg="undo custSel modSld">
      <pc:chgData name="Mark Hoda" userId="e7438048-44da-4b6d-ac90-6ddeaabb052e" providerId="ADAL" clId="{28BDB1AB-424C-614F-A5AD-032DEEB38645}" dt="2023-11-15T09:57:29.027" v="18" actId="20577"/>
      <pc:docMkLst>
        <pc:docMk/>
      </pc:docMkLst>
      <pc:sldChg chg="modSp">
        <pc:chgData name="Mark Hoda" userId="e7438048-44da-4b6d-ac90-6ddeaabb052e" providerId="ADAL" clId="{28BDB1AB-424C-614F-A5AD-032DEEB38645}" dt="2023-11-15T09:53:18.749" v="1" actId="20577"/>
        <pc:sldMkLst>
          <pc:docMk/>
          <pc:sldMk cId="3834816301" sldId="259"/>
        </pc:sldMkLst>
        <pc:spChg chg="mod">
          <ac:chgData name="Mark Hoda" userId="e7438048-44da-4b6d-ac90-6ddeaabb052e" providerId="ADAL" clId="{28BDB1AB-424C-614F-A5AD-032DEEB38645}" dt="2023-11-15T09:53:18.749" v="1" actId="20577"/>
          <ac:spMkLst>
            <pc:docMk/>
            <pc:sldMk cId="3834816301" sldId="259"/>
            <ac:spMk id="12" creationId="{65DE8727-85DF-4BB5-96A1-35BC6068C3FD}"/>
          </ac:spMkLst>
        </pc:spChg>
      </pc:sldChg>
      <pc:sldChg chg="modSp">
        <pc:chgData name="Mark Hoda" userId="e7438048-44da-4b6d-ac90-6ddeaabb052e" providerId="ADAL" clId="{28BDB1AB-424C-614F-A5AD-032DEEB38645}" dt="2023-11-15T09:57:08.913" v="17" actId="20577"/>
        <pc:sldMkLst>
          <pc:docMk/>
          <pc:sldMk cId="24335380" sldId="261"/>
        </pc:sldMkLst>
        <pc:spChg chg="mod">
          <ac:chgData name="Mark Hoda" userId="e7438048-44da-4b6d-ac90-6ddeaabb052e" providerId="ADAL" clId="{28BDB1AB-424C-614F-A5AD-032DEEB38645}" dt="2023-11-15T09:57:08.913" v="17" actId="20577"/>
          <ac:spMkLst>
            <pc:docMk/>
            <pc:sldMk cId="24335380" sldId="261"/>
            <ac:spMk id="13" creationId="{87C0AFE8-89C1-464A-8E02-4BF2200A84B5}"/>
          </ac:spMkLst>
        </pc:spChg>
      </pc:sldChg>
      <pc:sldChg chg="modSp">
        <pc:chgData name="Mark Hoda" userId="e7438048-44da-4b6d-ac90-6ddeaabb052e" providerId="ADAL" clId="{28BDB1AB-424C-614F-A5AD-032DEEB38645}" dt="2023-11-15T09:56:27.835" v="16" actId="1076"/>
        <pc:sldMkLst>
          <pc:docMk/>
          <pc:sldMk cId="860865544" sldId="262"/>
        </pc:sldMkLst>
        <pc:spChg chg="mod">
          <ac:chgData name="Mark Hoda" userId="e7438048-44da-4b6d-ac90-6ddeaabb052e" providerId="ADAL" clId="{28BDB1AB-424C-614F-A5AD-032DEEB38645}" dt="2023-11-15T09:54:59.322" v="3" actId="27636"/>
          <ac:spMkLst>
            <pc:docMk/>
            <pc:sldMk cId="860865544" sldId="262"/>
            <ac:spMk id="6" creationId="{86CCE3BB-63F7-4B58-813E-7845146AD9E0}"/>
          </ac:spMkLst>
        </pc:spChg>
        <pc:picChg chg="mod">
          <ac:chgData name="Mark Hoda" userId="e7438048-44da-4b6d-ac90-6ddeaabb052e" providerId="ADAL" clId="{28BDB1AB-424C-614F-A5AD-032DEEB38645}" dt="2023-11-15T09:55:36.335" v="8" actId="14100"/>
          <ac:picMkLst>
            <pc:docMk/>
            <pc:sldMk cId="860865544" sldId="262"/>
            <ac:picMk id="10" creationId="{1625C3B2-BD67-460A-B59F-714F8A10BF7E}"/>
          </ac:picMkLst>
        </pc:picChg>
        <pc:picChg chg="mod">
          <ac:chgData name="Mark Hoda" userId="e7438048-44da-4b6d-ac90-6ddeaabb052e" providerId="ADAL" clId="{28BDB1AB-424C-614F-A5AD-032DEEB38645}" dt="2023-11-15T09:56:20.529" v="15" actId="1076"/>
          <ac:picMkLst>
            <pc:docMk/>
            <pc:sldMk cId="860865544" sldId="262"/>
            <ac:picMk id="12" creationId="{5A30D84F-B765-4F02-80FC-143F46D9D7FB}"/>
          </ac:picMkLst>
        </pc:picChg>
        <pc:picChg chg="mod">
          <ac:chgData name="Mark Hoda" userId="e7438048-44da-4b6d-ac90-6ddeaabb052e" providerId="ADAL" clId="{28BDB1AB-424C-614F-A5AD-032DEEB38645}" dt="2023-11-15T09:56:27.835" v="16" actId="1076"/>
          <ac:picMkLst>
            <pc:docMk/>
            <pc:sldMk cId="860865544" sldId="262"/>
            <ac:picMk id="13" creationId="{9F700ABE-14A1-4518-BD87-C41A0F01F58F}"/>
          </ac:picMkLst>
        </pc:picChg>
        <pc:picChg chg="mod">
          <ac:chgData name="Mark Hoda" userId="e7438048-44da-4b6d-ac90-6ddeaabb052e" providerId="ADAL" clId="{28BDB1AB-424C-614F-A5AD-032DEEB38645}" dt="2023-11-15T09:55:52.727" v="10" actId="1076"/>
          <ac:picMkLst>
            <pc:docMk/>
            <pc:sldMk cId="860865544" sldId="262"/>
            <ac:picMk id="14" creationId="{FE6388E9-6D82-450A-922E-5DC898B3EAE9}"/>
          </ac:picMkLst>
        </pc:picChg>
      </pc:sldChg>
      <pc:sldChg chg="modSp">
        <pc:chgData name="Mark Hoda" userId="e7438048-44da-4b6d-ac90-6ddeaabb052e" providerId="ADAL" clId="{28BDB1AB-424C-614F-A5AD-032DEEB38645}" dt="2023-11-15T09:57:29.027" v="18" actId="20577"/>
        <pc:sldMkLst>
          <pc:docMk/>
          <pc:sldMk cId="577094650" sldId="264"/>
        </pc:sldMkLst>
        <pc:spChg chg="mod">
          <ac:chgData name="Mark Hoda" userId="e7438048-44da-4b6d-ac90-6ddeaabb052e" providerId="ADAL" clId="{28BDB1AB-424C-614F-A5AD-032DEEB38645}" dt="2023-11-15T09:57:29.027" v="18" actId="20577"/>
          <ac:spMkLst>
            <pc:docMk/>
            <pc:sldMk cId="577094650" sldId="264"/>
            <ac:spMk id="10" creationId="{8E81AEC8-C826-4531-ABC7-3D77D758D778}"/>
          </ac:spMkLst>
        </pc:spChg>
      </pc:sldChg>
    </pc:docChg>
  </pc:docChgLst>
  <pc:docChgLst>
    <pc:chgData name="Rhiannon Clapperton" userId="S::rhiannon.clapperton@kinship.org.uk::e0024375-65bb-4ea9-9b6d-74ebcd16eefa" providerId="AD" clId="Web-{E0308CD8-F293-2723-3241-C0EBE2F4F72E}"/>
    <pc:docChg chg="modSld">
      <pc:chgData name="Rhiannon Clapperton" userId="S::rhiannon.clapperton@kinship.org.uk::e0024375-65bb-4ea9-9b6d-74ebcd16eefa" providerId="AD" clId="Web-{E0308CD8-F293-2723-3241-C0EBE2F4F72E}" dt="2023-10-11T09:25:33.861" v="13" actId="1076"/>
      <pc:docMkLst>
        <pc:docMk/>
      </pc:docMkLst>
      <pc:sldChg chg="modSp">
        <pc:chgData name="Rhiannon Clapperton" userId="S::rhiannon.clapperton@kinship.org.uk::e0024375-65bb-4ea9-9b6d-74ebcd16eefa" providerId="AD" clId="Web-{E0308CD8-F293-2723-3241-C0EBE2F4F72E}" dt="2023-10-11T09:25:33.861" v="13" actId="1076"/>
        <pc:sldMkLst>
          <pc:docMk/>
          <pc:sldMk cId="24335380" sldId="261"/>
        </pc:sldMkLst>
        <pc:spChg chg="mod">
          <ac:chgData name="Rhiannon Clapperton" userId="S::rhiannon.clapperton@kinship.org.uk::e0024375-65bb-4ea9-9b6d-74ebcd16eefa" providerId="AD" clId="Web-{E0308CD8-F293-2723-3241-C0EBE2F4F72E}" dt="2023-10-11T09:25:33.861" v="13" actId="1076"/>
          <ac:spMkLst>
            <pc:docMk/>
            <pc:sldMk cId="24335380" sldId="261"/>
            <ac:spMk id="13" creationId="{87C0AFE8-89C1-464A-8E02-4BF2200A84B5}"/>
          </ac:spMkLst>
        </pc:spChg>
      </pc:sldChg>
    </pc:docChg>
  </pc:docChgLst>
  <pc:docChgLst>
    <pc:chgData name="Lisa Watch" userId="S::lisa.watch@kinship.org.uk::691a95ca-eb6e-456a-9c72-d88580829bee" providerId="AD" clId="Web-{EB44EF13-8D53-2064-6E3E-B26E18AAE615}"/>
    <pc:docChg chg="modSld sldOrd">
      <pc:chgData name="Lisa Watch" userId="S::lisa.watch@kinship.org.uk::691a95ca-eb6e-456a-9c72-d88580829bee" providerId="AD" clId="Web-{EB44EF13-8D53-2064-6E3E-B26E18AAE615}" dt="2023-10-05T08:36:23.778" v="22" actId="20577"/>
      <pc:docMkLst>
        <pc:docMk/>
      </pc:docMkLst>
      <pc:sldChg chg="ord">
        <pc:chgData name="Lisa Watch" userId="S::lisa.watch@kinship.org.uk::691a95ca-eb6e-456a-9c72-d88580829bee" providerId="AD" clId="Web-{EB44EF13-8D53-2064-6E3E-B26E18AAE615}" dt="2023-10-05T08:27:22.639" v="0"/>
        <pc:sldMkLst>
          <pc:docMk/>
          <pc:sldMk cId="3293734393" sldId="258"/>
        </pc:sldMkLst>
      </pc:sldChg>
      <pc:sldChg chg="modSp">
        <pc:chgData name="Lisa Watch" userId="S::lisa.watch@kinship.org.uk::691a95ca-eb6e-456a-9c72-d88580829bee" providerId="AD" clId="Web-{EB44EF13-8D53-2064-6E3E-B26E18AAE615}" dt="2023-10-05T08:29:59.867" v="5" actId="20577"/>
        <pc:sldMkLst>
          <pc:docMk/>
          <pc:sldMk cId="860865544" sldId="262"/>
        </pc:sldMkLst>
        <pc:spChg chg="mod">
          <ac:chgData name="Lisa Watch" userId="S::lisa.watch@kinship.org.uk::691a95ca-eb6e-456a-9c72-d88580829bee" providerId="AD" clId="Web-{EB44EF13-8D53-2064-6E3E-B26E18AAE615}" dt="2023-10-05T08:29:59.867" v="5" actId="20577"/>
          <ac:spMkLst>
            <pc:docMk/>
            <pc:sldMk cId="860865544" sldId="262"/>
            <ac:spMk id="6" creationId="{86CCE3BB-63F7-4B58-813E-7845146AD9E0}"/>
          </ac:spMkLst>
        </pc:spChg>
      </pc:sldChg>
      <pc:sldChg chg="addSp delSp">
        <pc:chgData name="Lisa Watch" userId="S::lisa.watch@kinship.org.uk::691a95ca-eb6e-456a-9c72-d88580829bee" providerId="AD" clId="Web-{EB44EF13-8D53-2064-6E3E-B26E18AAE615}" dt="2023-10-05T08:36:13.496" v="14"/>
        <pc:sldMkLst>
          <pc:docMk/>
          <pc:sldMk cId="459853844" sldId="266"/>
        </pc:sldMkLst>
        <pc:picChg chg="add del">
          <ac:chgData name="Lisa Watch" userId="S::lisa.watch@kinship.org.uk::691a95ca-eb6e-456a-9c72-d88580829bee" providerId="AD" clId="Web-{EB44EF13-8D53-2064-6E3E-B26E18AAE615}" dt="2023-10-05T08:36:13.496" v="14"/>
          <ac:picMkLst>
            <pc:docMk/>
            <pc:sldMk cId="459853844" sldId="266"/>
            <ac:picMk id="15" creationId="{BB0CBA79-E769-4AB6-BCD4-DB89348D8551}"/>
          </ac:picMkLst>
        </pc:picChg>
      </pc:sldChg>
      <pc:sldChg chg="modSp">
        <pc:chgData name="Lisa Watch" userId="S::lisa.watch@kinship.org.uk::691a95ca-eb6e-456a-9c72-d88580829bee" providerId="AD" clId="Web-{EB44EF13-8D53-2064-6E3E-B26E18AAE615}" dt="2023-10-05T08:36:23.778" v="22" actId="20577"/>
        <pc:sldMkLst>
          <pc:docMk/>
          <pc:sldMk cId="982486963" sldId="270"/>
        </pc:sldMkLst>
        <pc:spChg chg="mod">
          <ac:chgData name="Lisa Watch" userId="S::lisa.watch@kinship.org.uk::691a95ca-eb6e-456a-9c72-d88580829bee" providerId="AD" clId="Web-{EB44EF13-8D53-2064-6E3E-B26E18AAE615}" dt="2023-10-05T08:36:23.778" v="22" actId="20577"/>
          <ac:spMkLst>
            <pc:docMk/>
            <pc:sldMk cId="982486963" sldId="270"/>
            <ac:spMk id="2" creationId="{0D12AF6A-6C15-4B6F-AA24-9863C4B446DE}"/>
          </ac:spMkLst>
        </pc:spChg>
      </pc:sldChg>
    </pc:docChg>
  </pc:docChgLst>
  <pc:docChgLst>
    <pc:chgData name="Mark Hoda" userId="S::mark.hoda@kinship.org.uk::e7438048-44da-4b6d-ac90-6ddeaabb052e" providerId="AD" clId="Web-{9DD81DF3-3979-14FB-888C-D01184C38055}"/>
    <pc:docChg chg="modSld">
      <pc:chgData name="Mark Hoda" userId="S::mark.hoda@kinship.org.uk::e7438048-44da-4b6d-ac90-6ddeaabb052e" providerId="AD" clId="Web-{9DD81DF3-3979-14FB-888C-D01184C38055}" dt="2023-10-23T14:17:03.634" v="6" actId="1076"/>
      <pc:docMkLst>
        <pc:docMk/>
      </pc:docMkLst>
      <pc:sldChg chg="modSp">
        <pc:chgData name="Mark Hoda" userId="S::mark.hoda@kinship.org.uk::e7438048-44da-4b6d-ac90-6ddeaabb052e" providerId="AD" clId="Web-{9DD81DF3-3979-14FB-888C-D01184C38055}" dt="2023-10-23T14:17:03.634" v="6" actId="1076"/>
        <pc:sldMkLst>
          <pc:docMk/>
          <pc:sldMk cId="3852589559" sldId="256"/>
        </pc:sldMkLst>
        <pc:spChg chg="mod">
          <ac:chgData name="Mark Hoda" userId="S::mark.hoda@kinship.org.uk::e7438048-44da-4b6d-ac90-6ddeaabb052e" providerId="AD" clId="Web-{9DD81DF3-3979-14FB-888C-D01184C38055}" dt="2023-10-23T14:17:03.634" v="6" actId="1076"/>
          <ac:spMkLst>
            <pc:docMk/>
            <pc:sldMk cId="3852589559" sldId="256"/>
            <ac:spMk id="12" creationId="{56B0B41F-64B3-4B28-B974-8A23F54D979B}"/>
          </ac:spMkLst>
        </pc:spChg>
        <pc:spChg chg="mod">
          <ac:chgData name="Mark Hoda" userId="S::mark.hoda@kinship.org.uk::e7438048-44da-4b6d-ac90-6ddeaabb052e" providerId="AD" clId="Web-{9DD81DF3-3979-14FB-888C-D01184C38055}" dt="2023-10-23T14:08:52.231" v="4" actId="1076"/>
          <ac:spMkLst>
            <pc:docMk/>
            <pc:sldMk cId="3852589559" sldId="256"/>
            <ac:spMk id="13" creationId="{7ACD2C6F-24FB-4990-927C-3AF72088EBF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3D00F-0135-41A7-9253-D089B1212E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9365CFE-4DC7-47BD-9280-130D8B222B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621C730-FE90-42EC-A78F-B6E3FEE8289A}"/>
              </a:ext>
            </a:extLst>
          </p:cNvPr>
          <p:cNvSpPr>
            <a:spLocks noGrp="1"/>
          </p:cNvSpPr>
          <p:nvPr>
            <p:ph type="dt" sz="half" idx="10"/>
          </p:nvPr>
        </p:nvSpPr>
        <p:spPr/>
        <p:txBody>
          <a:bodyPr/>
          <a:lstStyle/>
          <a:p>
            <a:fld id="{370AD23A-DDB8-49E6-8C6A-F61E775158A0}" type="datetimeFigureOut">
              <a:rPr lang="en-GB" smtClean="0"/>
              <a:t>30/11/2023</a:t>
            </a:fld>
            <a:endParaRPr lang="en-GB"/>
          </a:p>
        </p:txBody>
      </p:sp>
      <p:sp>
        <p:nvSpPr>
          <p:cNvPr id="5" name="Footer Placeholder 4">
            <a:extLst>
              <a:ext uri="{FF2B5EF4-FFF2-40B4-BE49-F238E27FC236}">
                <a16:creationId xmlns:a16="http://schemas.microsoft.com/office/drawing/2014/main" id="{7A2EFA78-63CB-495E-A933-2E175458C8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82CF4B-F033-4CDD-8A1D-FDAD207C0199}"/>
              </a:ext>
            </a:extLst>
          </p:cNvPr>
          <p:cNvSpPr>
            <a:spLocks noGrp="1"/>
          </p:cNvSpPr>
          <p:nvPr>
            <p:ph type="sldNum" sz="quarter" idx="12"/>
          </p:nvPr>
        </p:nvSpPr>
        <p:spPr/>
        <p:txBody>
          <a:bodyPr/>
          <a:lstStyle/>
          <a:p>
            <a:fld id="{3FDB91D9-A52E-4278-AEAD-03ECEF3B269A}" type="slidenum">
              <a:rPr lang="en-GB" smtClean="0"/>
              <a:t>‹#›</a:t>
            </a:fld>
            <a:endParaRPr lang="en-GB"/>
          </a:p>
        </p:txBody>
      </p:sp>
    </p:spTree>
    <p:extLst>
      <p:ext uri="{BB962C8B-B14F-4D97-AF65-F5344CB8AC3E}">
        <p14:creationId xmlns:p14="http://schemas.microsoft.com/office/powerpoint/2010/main" val="1047990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FB09-42D8-4B30-87BC-B1BF3E64739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17C702-0600-4E06-9F49-D7CECE1CEA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5A6E10-8C4F-4E43-A6A1-1DD196EA715D}"/>
              </a:ext>
            </a:extLst>
          </p:cNvPr>
          <p:cNvSpPr>
            <a:spLocks noGrp="1"/>
          </p:cNvSpPr>
          <p:nvPr>
            <p:ph type="dt" sz="half" idx="10"/>
          </p:nvPr>
        </p:nvSpPr>
        <p:spPr/>
        <p:txBody>
          <a:bodyPr/>
          <a:lstStyle/>
          <a:p>
            <a:fld id="{370AD23A-DDB8-49E6-8C6A-F61E775158A0}" type="datetimeFigureOut">
              <a:rPr lang="en-GB" smtClean="0"/>
              <a:t>30/11/2023</a:t>
            </a:fld>
            <a:endParaRPr lang="en-GB"/>
          </a:p>
        </p:txBody>
      </p:sp>
      <p:sp>
        <p:nvSpPr>
          <p:cNvPr id="5" name="Footer Placeholder 4">
            <a:extLst>
              <a:ext uri="{FF2B5EF4-FFF2-40B4-BE49-F238E27FC236}">
                <a16:creationId xmlns:a16="http://schemas.microsoft.com/office/drawing/2014/main" id="{CDF8DE68-23EB-46E0-B87B-2DC969B3CC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120FC2-E49C-445E-AF61-A78EB024E2AC}"/>
              </a:ext>
            </a:extLst>
          </p:cNvPr>
          <p:cNvSpPr>
            <a:spLocks noGrp="1"/>
          </p:cNvSpPr>
          <p:nvPr>
            <p:ph type="sldNum" sz="quarter" idx="12"/>
          </p:nvPr>
        </p:nvSpPr>
        <p:spPr/>
        <p:txBody>
          <a:bodyPr/>
          <a:lstStyle/>
          <a:p>
            <a:fld id="{3FDB91D9-A52E-4278-AEAD-03ECEF3B269A}" type="slidenum">
              <a:rPr lang="en-GB" smtClean="0"/>
              <a:t>‹#›</a:t>
            </a:fld>
            <a:endParaRPr lang="en-GB"/>
          </a:p>
        </p:txBody>
      </p:sp>
    </p:spTree>
    <p:extLst>
      <p:ext uri="{BB962C8B-B14F-4D97-AF65-F5344CB8AC3E}">
        <p14:creationId xmlns:p14="http://schemas.microsoft.com/office/powerpoint/2010/main" val="1663613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7A3733-9FAC-4A50-96D1-34F657EFB2B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7B37A1-6956-493E-91C1-B792A62F04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06C380-F66F-482C-B25A-10EC1DA30A32}"/>
              </a:ext>
            </a:extLst>
          </p:cNvPr>
          <p:cNvSpPr>
            <a:spLocks noGrp="1"/>
          </p:cNvSpPr>
          <p:nvPr>
            <p:ph type="dt" sz="half" idx="10"/>
          </p:nvPr>
        </p:nvSpPr>
        <p:spPr/>
        <p:txBody>
          <a:bodyPr/>
          <a:lstStyle/>
          <a:p>
            <a:fld id="{370AD23A-DDB8-49E6-8C6A-F61E775158A0}" type="datetimeFigureOut">
              <a:rPr lang="en-GB" smtClean="0"/>
              <a:t>30/11/2023</a:t>
            </a:fld>
            <a:endParaRPr lang="en-GB"/>
          </a:p>
        </p:txBody>
      </p:sp>
      <p:sp>
        <p:nvSpPr>
          <p:cNvPr id="5" name="Footer Placeholder 4">
            <a:extLst>
              <a:ext uri="{FF2B5EF4-FFF2-40B4-BE49-F238E27FC236}">
                <a16:creationId xmlns:a16="http://schemas.microsoft.com/office/drawing/2014/main" id="{709C160B-E812-4C22-938F-589954C695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08A33B-6E72-4DDE-9C81-F48A01797F9D}"/>
              </a:ext>
            </a:extLst>
          </p:cNvPr>
          <p:cNvSpPr>
            <a:spLocks noGrp="1"/>
          </p:cNvSpPr>
          <p:nvPr>
            <p:ph type="sldNum" sz="quarter" idx="12"/>
          </p:nvPr>
        </p:nvSpPr>
        <p:spPr/>
        <p:txBody>
          <a:bodyPr/>
          <a:lstStyle/>
          <a:p>
            <a:fld id="{3FDB91D9-A52E-4278-AEAD-03ECEF3B269A}" type="slidenum">
              <a:rPr lang="en-GB" smtClean="0"/>
              <a:t>‹#›</a:t>
            </a:fld>
            <a:endParaRPr lang="en-GB"/>
          </a:p>
        </p:txBody>
      </p:sp>
    </p:spTree>
    <p:extLst>
      <p:ext uri="{BB962C8B-B14F-4D97-AF65-F5344CB8AC3E}">
        <p14:creationId xmlns:p14="http://schemas.microsoft.com/office/powerpoint/2010/main" val="1300819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56D4E-631C-44B1-BE15-9DE835B73A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85BC81-B776-4212-B664-5DBE3C1E1A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A591F8-DC8A-4940-B4A2-5BD1A81CD85D}"/>
              </a:ext>
            </a:extLst>
          </p:cNvPr>
          <p:cNvSpPr>
            <a:spLocks noGrp="1"/>
          </p:cNvSpPr>
          <p:nvPr>
            <p:ph type="dt" sz="half" idx="10"/>
          </p:nvPr>
        </p:nvSpPr>
        <p:spPr/>
        <p:txBody>
          <a:bodyPr/>
          <a:lstStyle/>
          <a:p>
            <a:fld id="{370AD23A-DDB8-49E6-8C6A-F61E775158A0}" type="datetimeFigureOut">
              <a:rPr lang="en-GB" smtClean="0"/>
              <a:t>30/11/2023</a:t>
            </a:fld>
            <a:endParaRPr lang="en-GB"/>
          </a:p>
        </p:txBody>
      </p:sp>
      <p:sp>
        <p:nvSpPr>
          <p:cNvPr id="5" name="Footer Placeholder 4">
            <a:extLst>
              <a:ext uri="{FF2B5EF4-FFF2-40B4-BE49-F238E27FC236}">
                <a16:creationId xmlns:a16="http://schemas.microsoft.com/office/drawing/2014/main" id="{437DADF0-254E-405C-B85F-59FA0AB694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93A210-C899-4EDC-99B1-9DED18E6820C}"/>
              </a:ext>
            </a:extLst>
          </p:cNvPr>
          <p:cNvSpPr>
            <a:spLocks noGrp="1"/>
          </p:cNvSpPr>
          <p:nvPr>
            <p:ph type="sldNum" sz="quarter" idx="12"/>
          </p:nvPr>
        </p:nvSpPr>
        <p:spPr/>
        <p:txBody>
          <a:bodyPr/>
          <a:lstStyle/>
          <a:p>
            <a:fld id="{3FDB91D9-A52E-4278-AEAD-03ECEF3B269A}" type="slidenum">
              <a:rPr lang="en-GB" smtClean="0"/>
              <a:t>‹#›</a:t>
            </a:fld>
            <a:endParaRPr lang="en-GB"/>
          </a:p>
        </p:txBody>
      </p:sp>
    </p:spTree>
    <p:extLst>
      <p:ext uri="{BB962C8B-B14F-4D97-AF65-F5344CB8AC3E}">
        <p14:creationId xmlns:p14="http://schemas.microsoft.com/office/powerpoint/2010/main" val="2442202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6B7BE-4555-42CA-9154-829953687D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964D744-904B-42ED-9308-CC4B9D275D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5C9CAE-FF85-4338-8912-252A182D3356}"/>
              </a:ext>
            </a:extLst>
          </p:cNvPr>
          <p:cNvSpPr>
            <a:spLocks noGrp="1"/>
          </p:cNvSpPr>
          <p:nvPr>
            <p:ph type="dt" sz="half" idx="10"/>
          </p:nvPr>
        </p:nvSpPr>
        <p:spPr/>
        <p:txBody>
          <a:bodyPr/>
          <a:lstStyle/>
          <a:p>
            <a:fld id="{370AD23A-DDB8-49E6-8C6A-F61E775158A0}" type="datetimeFigureOut">
              <a:rPr lang="en-GB" smtClean="0"/>
              <a:t>30/11/2023</a:t>
            </a:fld>
            <a:endParaRPr lang="en-GB"/>
          </a:p>
        </p:txBody>
      </p:sp>
      <p:sp>
        <p:nvSpPr>
          <p:cNvPr id="5" name="Footer Placeholder 4">
            <a:extLst>
              <a:ext uri="{FF2B5EF4-FFF2-40B4-BE49-F238E27FC236}">
                <a16:creationId xmlns:a16="http://schemas.microsoft.com/office/drawing/2014/main" id="{D662D52F-CBFF-4D07-AB90-964FC54CE6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1BE2AC-E108-44DF-86AE-CC911FA9AA23}"/>
              </a:ext>
            </a:extLst>
          </p:cNvPr>
          <p:cNvSpPr>
            <a:spLocks noGrp="1"/>
          </p:cNvSpPr>
          <p:nvPr>
            <p:ph type="sldNum" sz="quarter" idx="12"/>
          </p:nvPr>
        </p:nvSpPr>
        <p:spPr/>
        <p:txBody>
          <a:bodyPr/>
          <a:lstStyle/>
          <a:p>
            <a:fld id="{3FDB91D9-A52E-4278-AEAD-03ECEF3B269A}" type="slidenum">
              <a:rPr lang="en-GB" smtClean="0"/>
              <a:t>‹#›</a:t>
            </a:fld>
            <a:endParaRPr lang="en-GB"/>
          </a:p>
        </p:txBody>
      </p:sp>
    </p:spTree>
    <p:extLst>
      <p:ext uri="{BB962C8B-B14F-4D97-AF65-F5344CB8AC3E}">
        <p14:creationId xmlns:p14="http://schemas.microsoft.com/office/powerpoint/2010/main" val="2007515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E8CFF-3C5B-443E-BD1F-F92028AD68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A16751-3024-4967-AA6A-D031D51673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D6DBE5D-EAF1-4F70-9FFA-D104FDFB1C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A5448F4-C95A-4697-9625-229D0F05D221}"/>
              </a:ext>
            </a:extLst>
          </p:cNvPr>
          <p:cNvSpPr>
            <a:spLocks noGrp="1"/>
          </p:cNvSpPr>
          <p:nvPr>
            <p:ph type="dt" sz="half" idx="10"/>
          </p:nvPr>
        </p:nvSpPr>
        <p:spPr/>
        <p:txBody>
          <a:bodyPr/>
          <a:lstStyle/>
          <a:p>
            <a:fld id="{370AD23A-DDB8-49E6-8C6A-F61E775158A0}" type="datetimeFigureOut">
              <a:rPr lang="en-GB" smtClean="0"/>
              <a:t>30/11/2023</a:t>
            </a:fld>
            <a:endParaRPr lang="en-GB"/>
          </a:p>
        </p:txBody>
      </p:sp>
      <p:sp>
        <p:nvSpPr>
          <p:cNvPr id="6" name="Footer Placeholder 5">
            <a:extLst>
              <a:ext uri="{FF2B5EF4-FFF2-40B4-BE49-F238E27FC236}">
                <a16:creationId xmlns:a16="http://schemas.microsoft.com/office/drawing/2014/main" id="{544F29CC-6478-4117-97D3-C2D137C23F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5DD6E5-2BA7-4EF1-8C6F-FD3BA3465151}"/>
              </a:ext>
            </a:extLst>
          </p:cNvPr>
          <p:cNvSpPr>
            <a:spLocks noGrp="1"/>
          </p:cNvSpPr>
          <p:nvPr>
            <p:ph type="sldNum" sz="quarter" idx="12"/>
          </p:nvPr>
        </p:nvSpPr>
        <p:spPr/>
        <p:txBody>
          <a:bodyPr/>
          <a:lstStyle/>
          <a:p>
            <a:fld id="{3FDB91D9-A52E-4278-AEAD-03ECEF3B269A}" type="slidenum">
              <a:rPr lang="en-GB" smtClean="0"/>
              <a:t>‹#›</a:t>
            </a:fld>
            <a:endParaRPr lang="en-GB"/>
          </a:p>
        </p:txBody>
      </p:sp>
    </p:spTree>
    <p:extLst>
      <p:ext uri="{BB962C8B-B14F-4D97-AF65-F5344CB8AC3E}">
        <p14:creationId xmlns:p14="http://schemas.microsoft.com/office/powerpoint/2010/main" val="332268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B060B-2D62-4790-8311-56C5134C684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BAB9C8-481F-41DB-A9FB-955B7643B4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B9114B-38A6-49DC-9117-6D922BE859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BF4475D-CE15-4822-84CE-7D2FCF5035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161611-3024-4362-AB58-BA74942E11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F1C8892-28ED-4737-B8DA-C13BBDD5497A}"/>
              </a:ext>
            </a:extLst>
          </p:cNvPr>
          <p:cNvSpPr>
            <a:spLocks noGrp="1"/>
          </p:cNvSpPr>
          <p:nvPr>
            <p:ph type="dt" sz="half" idx="10"/>
          </p:nvPr>
        </p:nvSpPr>
        <p:spPr/>
        <p:txBody>
          <a:bodyPr/>
          <a:lstStyle/>
          <a:p>
            <a:fld id="{370AD23A-DDB8-49E6-8C6A-F61E775158A0}" type="datetimeFigureOut">
              <a:rPr lang="en-GB" smtClean="0"/>
              <a:t>30/11/2023</a:t>
            </a:fld>
            <a:endParaRPr lang="en-GB"/>
          </a:p>
        </p:txBody>
      </p:sp>
      <p:sp>
        <p:nvSpPr>
          <p:cNvPr id="8" name="Footer Placeholder 7">
            <a:extLst>
              <a:ext uri="{FF2B5EF4-FFF2-40B4-BE49-F238E27FC236}">
                <a16:creationId xmlns:a16="http://schemas.microsoft.com/office/drawing/2014/main" id="{9CB9EA74-EDB0-40A3-B3BA-7AC8D06BD82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FEF134-B002-470B-B619-C3956354762E}"/>
              </a:ext>
            </a:extLst>
          </p:cNvPr>
          <p:cNvSpPr>
            <a:spLocks noGrp="1"/>
          </p:cNvSpPr>
          <p:nvPr>
            <p:ph type="sldNum" sz="quarter" idx="12"/>
          </p:nvPr>
        </p:nvSpPr>
        <p:spPr/>
        <p:txBody>
          <a:bodyPr/>
          <a:lstStyle/>
          <a:p>
            <a:fld id="{3FDB91D9-A52E-4278-AEAD-03ECEF3B269A}" type="slidenum">
              <a:rPr lang="en-GB" smtClean="0"/>
              <a:t>‹#›</a:t>
            </a:fld>
            <a:endParaRPr lang="en-GB"/>
          </a:p>
        </p:txBody>
      </p:sp>
    </p:spTree>
    <p:extLst>
      <p:ext uri="{BB962C8B-B14F-4D97-AF65-F5344CB8AC3E}">
        <p14:creationId xmlns:p14="http://schemas.microsoft.com/office/powerpoint/2010/main" val="3684669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20658-902D-4A5A-A1A9-AA468BCB6B7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021D044-32CD-4457-8EC5-C94FAE2D038A}"/>
              </a:ext>
            </a:extLst>
          </p:cNvPr>
          <p:cNvSpPr>
            <a:spLocks noGrp="1"/>
          </p:cNvSpPr>
          <p:nvPr>
            <p:ph type="dt" sz="half" idx="10"/>
          </p:nvPr>
        </p:nvSpPr>
        <p:spPr/>
        <p:txBody>
          <a:bodyPr/>
          <a:lstStyle/>
          <a:p>
            <a:fld id="{370AD23A-DDB8-49E6-8C6A-F61E775158A0}" type="datetimeFigureOut">
              <a:rPr lang="en-GB" smtClean="0"/>
              <a:t>30/11/2023</a:t>
            </a:fld>
            <a:endParaRPr lang="en-GB"/>
          </a:p>
        </p:txBody>
      </p:sp>
      <p:sp>
        <p:nvSpPr>
          <p:cNvPr id="4" name="Footer Placeholder 3">
            <a:extLst>
              <a:ext uri="{FF2B5EF4-FFF2-40B4-BE49-F238E27FC236}">
                <a16:creationId xmlns:a16="http://schemas.microsoft.com/office/drawing/2014/main" id="{33C96289-D7CB-44E4-9C75-C5652AF1D4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0A66042-5513-4EA0-9E47-C046DDEAAF6B}"/>
              </a:ext>
            </a:extLst>
          </p:cNvPr>
          <p:cNvSpPr>
            <a:spLocks noGrp="1"/>
          </p:cNvSpPr>
          <p:nvPr>
            <p:ph type="sldNum" sz="quarter" idx="12"/>
          </p:nvPr>
        </p:nvSpPr>
        <p:spPr/>
        <p:txBody>
          <a:bodyPr/>
          <a:lstStyle/>
          <a:p>
            <a:fld id="{3FDB91D9-A52E-4278-AEAD-03ECEF3B269A}" type="slidenum">
              <a:rPr lang="en-GB" smtClean="0"/>
              <a:t>‹#›</a:t>
            </a:fld>
            <a:endParaRPr lang="en-GB"/>
          </a:p>
        </p:txBody>
      </p:sp>
    </p:spTree>
    <p:extLst>
      <p:ext uri="{BB962C8B-B14F-4D97-AF65-F5344CB8AC3E}">
        <p14:creationId xmlns:p14="http://schemas.microsoft.com/office/powerpoint/2010/main" val="949509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B335DB-8AC0-429E-A87F-05768B49BAAF}"/>
              </a:ext>
            </a:extLst>
          </p:cNvPr>
          <p:cNvSpPr>
            <a:spLocks noGrp="1"/>
          </p:cNvSpPr>
          <p:nvPr>
            <p:ph type="dt" sz="half" idx="10"/>
          </p:nvPr>
        </p:nvSpPr>
        <p:spPr/>
        <p:txBody>
          <a:bodyPr/>
          <a:lstStyle/>
          <a:p>
            <a:fld id="{370AD23A-DDB8-49E6-8C6A-F61E775158A0}" type="datetimeFigureOut">
              <a:rPr lang="en-GB" smtClean="0"/>
              <a:t>30/11/2023</a:t>
            </a:fld>
            <a:endParaRPr lang="en-GB"/>
          </a:p>
        </p:txBody>
      </p:sp>
      <p:sp>
        <p:nvSpPr>
          <p:cNvPr id="3" name="Footer Placeholder 2">
            <a:extLst>
              <a:ext uri="{FF2B5EF4-FFF2-40B4-BE49-F238E27FC236}">
                <a16:creationId xmlns:a16="http://schemas.microsoft.com/office/drawing/2014/main" id="{207B73A0-8204-4DF4-9AC0-B97804CA1F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81A2B8C-A7E2-4DC2-B70D-D7D2AF1C1B26}"/>
              </a:ext>
            </a:extLst>
          </p:cNvPr>
          <p:cNvSpPr>
            <a:spLocks noGrp="1"/>
          </p:cNvSpPr>
          <p:nvPr>
            <p:ph type="sldNum" sz="quarter" idx="12"/>
          </p:nvPr>
        </p:nvSpPr>
        <p:spPr/>
        <p:txBody>
          <a:bodyPr/>
          <a:lstStyle/>
          <a:p>
            <a:fld id="{3FDB91D9-A52E-4278-AEAD-03ECEF3B269A}" type="slidenum">
              <a:rPr lang="en-GB" smtClean="0"/>
              <a:t>‹#›</a:t>
            </a:fld>
            <a:endParaRPr lang="en-GB"/>
          </a:p>
        </p:txBody>
      </p:sp>
    </p:spTree>
    <p:extLst>
      <p:ext uri="{BB962C8B-B14F-4D97-AF65-F5344CB8AC3E}">
        <p14:creationId xmlns:p14="http://schemas.microsoft.com/office/powerpoint/2010/main" val="480421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2452C-B879-4B17-BEF5-97472CDD6A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E4EAF2A-F06A-42A1-88AA-6A67C88DB3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28EB96B-A712-445A-9ECA-39D82B62A8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91372B-1BFE-412C-A142-82041911655F}"/>
              </a:ext>
            </a:extLst>
          </p:cNvPr>
          <p:cNvSpPr>
            <a:spLocks noGrp="1"/>
          </p:cNvSpPr>
          <p:nvPr>
            <p:ph type="dt" sz="half" idx="10"/>
          </p:nvPr>
        </p:nvSpPr>
        <p:spPr/>
        <p:txBody>
          <a:bodyPr/>
          <a:lstStyle/>
          <a:p>
            <a:fld id="{370AD23A-DDB8-49E6-8C6A-F61E775158A0}" type="datetimeFigureOut">
              <a:rPr lang="en-GB" smtClean="0"/>
              <a:t>30/11/2023</a:t>
            </a:fld>
            <a:endParaRPr lang="en-GB"/>
          </a:p>
        </p:txBody>
      </p:sp>
      <p:sp>
        <p:nvSpPr>
          <p:cNvPr id="6" name="Footer Placeholder 5">
            <a:extLst>
              <a:ext uri="{FF2B5EF4-FFF2-40B4-BE49-F238E27FC236}">
                <a16:creationId xmlns:a16="http://schemas.microsoft.com/office/drawing/2014/main" id="{29E68892-B853-47B0-8DCA-94165F0D28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37DFFA-5B76-4F6F-ACB9-61C9CE1566F0}"/>
              </a:ext>
            </a:extLst>
          </p:cNvPr>
          <p:cNvSpPr>
            <a:spLocks noGrp="1"/>
          </p:cNvSpPr>
          <p:nvPr>
            <p:ph type="sldNum" sz="quarter" idx="12"/>
          </p:nvPr>
        </p:nvSpPr>
        <p:spPr/>
        <p:txBody>
          <a:bodyPr/>
          <a:lstStyle/>
          <a:p>
            <a:fld id="{3FDB91D9-A52E-4278-AEAD-03ECEF3B269A}" type="slidenum">
              <a:rPr lang="en-GB" smtClean="0"/>
              <a:t>‹#›</a:t>
            </a:fld>
            <a:endParaRPr lang="en-GB"/>
          </a:p>
        </p:txBody>
      </p:sp>
    </p:spTree>
    <p:extLst>
      <p:ext uri="{BB962C8B-B14F-4D97-AF65-F5344CB8AC3E}">
        <p14:creationId xmlns:p14="http://schemas.microsoft.com/office/powerpoint/2010/main" val="3049077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D0235-8DE4-4967-B7B3-08652B2B48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DDEEAFF-EC31-4969-9B01-C2F407C54E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5790766-B8D3-4F47-88A2-5365449B48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10F5E6-40E3-403D-B875-6AB52EFCEFAC}"/>
              </a:ext>
            </a:extLst>
          </p:cNvPr>
          <p:cNvSpPr>
            <a:spLocks noGrp="1"/>
          </p:cNvSpPr>
          <p:nvPr>
            <p:ph type="dt" sz="half" idx="10"/>
          </p:nvPr>
        </p:nvSpPr>
        <p:spPr/>
        <p:txBody>
          <a:bodyPr/>
          <a:lstStyle/>
          <a:p>
            <a:fld id="{370AD23A-DDB8-49E6-8C6A-F61E775158A0}" type="datetimeFigureOut">
              <a:rPr lang="en-GB" smtClean="0"/>
              <a:t>30/11/2023</a:t>
            </a:fld>
            <a:endParaRPr lang="en-GB"/>
          </a:p>
        </p:txBody>
      </p:sp>
      <p:sp>
        <p:nvSpPr>
          <p:cNvPr id="6" name="Footer Placeholder 5">
            <a:extLst>
              <a:ext uri="{FF2B5EF4-FFF2-40B4-BE49-F238E27FC236}">
                <a16:creationId xmlns:a16="http://schemas.microsoft.com/office/drawing/2014/main" id="{F0FE2FC4-8A1E-46D9-8F8E-2551AE1A2E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9DBDE1-07DF-4D72-AE61-CC6AF187FB2B}"/>
              </a:ext>
            </a:extLst>
          </p:cNvPr>
          <p:cNvSpPr>
            <a:spLocks noGrp="1"/>
          </p:cNvSpPr>
          <p:nvPr>
            <p:ph type="sldNum" sz="quarter" idx="12"/>
          </p:nvPr>
        </p:nvSpPr>
        <p:spPr/>
        <p:txBody>
          <a:bodyPr/>
          <a:lstStyle/>
          <a:p>
            <a:fld id="{3FDB91D9-A52E-4278-AEAD-03ECEF3B269A}" type="slidenum">
              <a:rPr lang="en-GB" smtClean="0"/>
              <a:t>‹#›</a:t>
            </a:fld>
            <a:endParaRPr lang="en-GB"/>
          </a:p>
        </p:txBody>
      </p:sp>
    </p:spTree>
    <p:extLst>
      <p:ext uri="{BB962C8B-B14F-4D97-AF65-F5344CB8AC3E}">
        <p14:creationId xmlns:p14="http://schemas.microsoft.com/office/powerpoint/2010/main" val="3354511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4ED941-A44F-4345-A472-CD7FB05CC1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DFE1AA-372D-4B05-8DBE-48A70A7ED5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DF1BCF-FF29-4D9A-900D-373AB2E5A5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AD23A-DDB8-49E6-8C6A-F61E775158A0}" type="datetimeFigureOut">
              <a:rPr lang="en-GB" smtClean="0"/>
              <a:t>30/11/2023</a:t>
            </a:fld>
            <a:endParaRPr lang="en-GB"/>
          </a:p>
        </p:txBody>
      </p:sp>
      <p:sp>
        <p:nvSpPr>
          <p:cNvPr id="5" name="Footer Placeholder 4">
            <a:extLst>
              <a:ext uri="{FF2B5EF4-FFF2-40B4-BE49-F238E27FC236}">
                <a16:creationId xmlns:a16="http://schemas.microsoft.com/office/drawing/2014/main" id="{9F13CADC-4A9D-41C5-A407-24D4D0126D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8E910F9-2A97-43D5-B24A-131743D933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DB91D9-A52E-4278-AEAD-03ECEF3B269A}" type="slidenum">
              <a:rPr lang="en-GB" smtClean="0"/>
              <a:t>‹#›</a:t>
            </a:fld>
            <a:endParaRPr lang="en-GB"/>
          </a:p>
        </p:txBody>
      </p:sp>
    </p:spTree>
    <p:extLst>
      <p:ext uri="{BB962C8B-B14F-4D97-AF65-F5344CB8AC3E}">
        <p14:creationId xmlns:p14="http://schemas.microsoft.com/office/powerpoint/2010/main" val="1968460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mailto:employers@kinship.org.uk" TargetMode="External"/><Relationship Id="rId7" Type="http://schemas.openxmlformats.org/officeDocument/2006/relationships/image" Target="../media/image4.jpeg"/><Relationship Id="rId2" Type="http://schemas.openxmlformats.org/officeDocument/2006/relationships/hyperlink" Target="http://www.kinship.org.uk/" TargetMode="Externa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hyperlink" Target="http://www.kinship.org.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hyperlink" Target="http://www.kinship.org.u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hyperlink" Target="http://www.kinship.org.uk/"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compass.kinship.org.uk/advice-and-information/special-guardianship-orders/"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s://compass.kinship.org.uk/advice-and-information/child-arrangements-orders/" TargetMode="External"/><Relationship Id="rId5" Type="http://schemas.openxmlformats.org/officeDocument/2006/relationships/hyperlink" Target="https://compass.kinship.org.uk/advice-and-information/informal-kinship-care-arrangements/" TargetMode="External"/><Relationship Id="rId4" Type="http://schemas.openxmlformats.org/officeDocument/2006/relationships/hyperlink" Target="https://compass.kinship.org.uk/advice-and-information/family-and-friends-foster-car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kinship.org.uk/forced-out/"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kinship.org.uk/"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77312" y="3429000"/>
            <a:ext cx="5073293" cy="1769715"/>
          </a:xfrm>
          <a:prstGeom prst="rect">
            <a:avLst/>
          </a:prstGeom>
        </p:spPr>
        <p:txBody>
          <a:bodyPr lIns="0" tIns="0" rIns="0" bIns="0" rtlCol="0" anchor="t">
            <a:spAutoFit/>
          </a:bodyPr>
          <a:lstStyle/>
          <a:p>
            <a:pPr>
              <a:lnSpc>
                <a:spcPts val="6886"/>
              </a:lnSpc>
            </a:pPr>
            <a:r>
              <a:rPr lang="en-US" sz="6040">
                <a:solidFill>
                  <a:srgbClr val="000000"/>
                </a:solidFill>
                <a:latin typeface="Raleway Bold"/>
              </a:rPr>
              <a:t>Guide for Employers</a:t>
            </a:r>
          </a:p>
        </p:txBody>
      </p:sp>
      <p:sp>
        <p:nvSpPr>
          <p:cNvPr id="5" name="TextBox 5"/>
          <p:cNvSpPr txBox="1"/>
          <p:nvPr/>
        </p:nvSpPr>
        <p:spPr>
          <a:xfrm>
            <a:off x="0" y="5942374"/>
            <a:ext cx="7652297" cy="377283"/>
          </a:xfrm>
          <a:prstGeom prst="rect">
            <a:avLst/>
          </a:prstGeom>
        </p:spPr>
        <p:txBody>
          <a:bodyPr lIns="0" tIns="0" rIns="0" bIns="0" rtlCol="0" anchor="t">
            <a:spAutoFit/>
          </a:bodyPr>
          <a:lstStyle/>
          <a:p>
            <a:pPr algn="ctr">
              <a:lnSpc>
                <a:spcPts val="3173"/>
              </a:lnSpc>
            </a:pPr>
            <a:r>
              <a:rPr lang="en-US" sz="2266" u="sng">
                <a:solidFill>
                  <a:srgbClr val="000000"/>
                </a:solidFill>
                <a:latin typeface="Raleway Bold"/>
                <a:hlinkClick r:id="rId2" tooltip="http://www.kinship.org.uk"/>
              </a:rPr>
              <a:t>www.kinship.org.uk         </a:t>
            </a:r>
            <a:r>
              <a:rPr lang="en-US" sz="2266">
                <a:solidFill>
                  <a:srgbClr val="000000"/>
                </a:solidFill>
                <a:latin typeface="Raleway Bold"/>
                <a:hlinkClick r:id="rId2" tooltip="http://www.kinship.org.uk"/>
              </a:rPr>
              <a:t>  </a:t>
            </a:r>
            <a:r>
              <a:rPr lang="en-US" sz="2266" u="sng">
                <a:solidFill>
                  <a:srgbClr val="000000"/>
                </a:solidFill>
                <a:latin typeface="Raleway Bold"/>
                <a:hlinkClick r:id="rId3" tooltip="mailto:employers@kinship.org.uk"/>
              </a:rPr>
              <a:t>employers@kinship.org.uk</a:t>
            </a:r>
          </a:p>
        </p:txBody>
      </p:sp>
      <p:pic>
        <p:nvPicPr>
          <p:cNvPr id="7" name="Picture 6">
            <a:extLst>
              <a:ext uri="{FF2B5EF4-FFF2-40B4-BE49-F238E27FC236}">
                <a16:creationId xmlns:a16="http://schemas.microsoft.com/office/drawing/2014/main" id="{D6CF691B-77E9-499F-AAFB-2E0BAFC05C8F}"/>
              </a:ext>
            </a:extLst>
          </p:cNvPr>
          <p:cNvPicPr>
            <a:picLocks noChangeAspect="1"/>
          </p:cNvPicPr>
          <p:nvPr/>
        </p:nvPicPr>
        <p:blipFill>
          <a:blip r:embed="rId4"/>
          <a:stretch>
            <a:fillRect/>
          </a:stretch>
        </p:blipFill>
        <p:spPr>
          <a:xfrm>
            <a:off x="278969" y="814750"/>
            <a:ext cx="5894522" cy="2047684"/>
          </a:xfrm>
          <a:prstGeom prst="rect">
            <a:avLst/>
          </a:prstGeom>
        </p:spPr>
      </p:pic>
      <p:sp>
        <p:nvSpPr>
          <p:cNvPr id="12" name="Freeform 3">
            <a:extLst>
              <a:ext uri="{FF2B5EF4-FFF2-40B4-BE49-F238E27FC236}">
                <a16:creationId xmlns:a16="http://schemas.microsoft.com/office/drawing/2014/main" id="{D20AAD2D-3C38-414C-9229-8395C530433E}"/>
              </a:ext>
            </a:extLst>
          </p:cNvPr>
          <p:cNvSpPr/>
          <p:nvPr/>
        </p:nvSpPr>
        <p:spPr>
          <a:xfrm>
            <a:off x="7821964" y="623219"/>
            <a:ext cx="4370036" cy="2793072"/>
          </a:xfrm>
          <a:custGeom>
            <a:avLst/>
            <a:gdLst/>
            <a:ahLst/>
            <a:cxnLst/>
            <a:rect l="l" t="t" r="r" b="b"/>
            <a:pathLst>
              <a:path w="5885097" h="3928302">
                <a:moveTo>
                  <a:pt x="0" y="0"/>
                </a:moveTo>
                <a:lnTo>
                  <a:pt x="5885097" y="0"/>
                </a:lnTo>
                <a:lnTo>
                  <a:pt x="5885097" y="3928303"/>
                </a:lnTo>
                <a:lnTo>
                  <a:pt x="0" y="3928303"/>
                </a:lnTo>
                <a:lnTo>
                  <a:pt x="0" y="0"/>
                </a:lnTo>
                <a:close/>
              </a:path>
            </a:pathLst>
          </a:custGeom>
          <a:blipFill>
            <a:blip r:embed="rId5"/>
            <a:stretch>
              <a:fillRect/>
            </a:stretch>
          </a:blipFill>
        </p:spPr>
      </p:sp>
      <p:sp>
        <p:nvSpPr>
          <p:cNvPr id="13" name="Freeform 4">
            <a:extLst>
              <a:ext uri="{FF2B5EF4-FFF2-40B4-BE49-F238E27FC236}">
                <a16:creationId xmlns:a16="http://schemas.microsoft.com/office/drawing/2014/main" id="{897FE952-F76A-4521-966D-B48D27C4F2F2}"/>
              </a:ext>
            </a:extLst>
          </p:cNvPr>
          <p:cNvSpPr/>
          <p:nvPr/>
        </p:nvSpPr>
        <p:spPr>
          <a:xfrm>
            <a:off x="9071662" y="4857131"/>
            <a:ext cx="2696047" cy="1542394"/>
          </a:xfrm>
          <a:custGeom>
            <a:avLst/>
            <a:gdLst/>
            <a:ahLst/>
            <a:cxnLst/>
            <a:rect l="l" t="t" r="r" b="b"/>
            <a:pathLst>
              <a:path w="4112960" h="2740260">
                <a:moveTo>
                  <a:pt x="0" y="0"/>
                </a:moveTo>
                <a:lnTo>
                  <a:pt x="4112960" y="0"/>
                </a:lnTo>
                <a:lnTo>
                  <a:pt x="4112960" y="2740260"/>
                </a:lnTo>
                <a:lnTo>
                  <a:pt x="0" y="2740260"/>
                </a:lnTo>
                <a:lnTo>
                  <a:pt x="0" y="0"/>
                </a:lnTo>
                <a:close/>
              </a:path>
            </a:pathLst>
          </a:custGeom>
          <a:blipFill>
            <a:blip r:embed="rId6"/>
            <a:stretch>
              <a:fillRect/>
            </a:stretch>
          </a:blipFill>
        </p:spPr>
      </p:sp>
      <p:sp>
        <p:nvSpPr>
          <p:cNvPr id="11" name="Freeform 2">
            <a:extLst>
              <a:ext uri="{FF2B5EF4-FFF2-40B4-BE49-F238E27FC236}">
                <a16:creationId xmlns:a16="http://schemas.microsoft.com/office/drawing/2014/main" id="{B2F14186-6709-4684-AE81-CDA735FC9912}"/>
              </a:ext>
            </a:extLst>
          </p:cNvPr>
          <p:cNvSpPr/>
          <p:nvPr/>
        </p:nvSpPr>
        <p:spPr>
          <a:xfrm>
            <a:off x="5914386" y="2862434"/>
            <a:ext cx="3540554" cy="2528625"/>
          </a:xfrm>
          <a:custGeom>
            <a:avLst/>
            <a:gdLst/>
            <a:ahLst/>
            <a:cxnLst/>
            <a:rect l="l" t="t" r="r" b="b"/>
            <a:pathLst>
              <a:path w="7330830" h="5241543">
                <a:moveTo>
                  <a:pt x="0" y="0"/>
                </a:moveTo>
                <a:lnTo>
                  <a:pt x="7330830" y="0"/>
                </a:lnTo>
                <a:lnTo>
                  <a:pt x="7330830" y="5241543"/>
                </a:lnTo>
                <a:lnTo>
                  <a:pt x="0" y="5241543"/>
                </a:lnTo>
                <a:lnTo>
                  <a:pt x="0" y="0"/>
                </a:lnTo>
                <a:close/>
              </a:path>
            </a:pathLst>
          </a:custGeom>
          <a:blipFill>
            <a:blip r:embed="rId7"/>
            <a:stretch>
              <a:fillRect/>
            </a:stretch>
          </a:blipFill>
        </p:spPr>
      </p:sp>
      <p:sp>
        <p:nvSpPr>
          <p:cNvPr id="14" name="Freeform 5">
            <a:extLst>
              <a:ext uri="{FF2B5EF4-FFF2-40B4-BE49-F238E27FC236}">
                <a16:creationId xmlns:a16="http://schemas.microsoft.com/office/drawing/2014/main" id="{ED7B34FA-A288-4DA7-AD7B-518BFF1055E4}"/>
              </a:ext>
            </a:extLst>
          </p:cNvPr>
          <p:cNvSpPr/>
          <p:nvPr/>
        </p:nvSpPr>
        <p:spPr>
          <a:xfrm>
            <a:off x="9071662" y="3237959"/>
            <a:ext cx="2386272" cy="1619172"/>
          </a:xfrm>
          <a:custGeom>
            <a:avLst/>
            <a:gdLst/>
            <a:ahLst/>
            <a:cxnLst/>
            <a:rect l="l" t="t" r="r" b="b"/>
            <a:pathLst>
              <a:path w="5297487" h="3536073">
                <a:moveTo>
                  <a:pt x="0" y="0"/>
                </a:moveTo>
                <a:lnTo>
                  <a:pt x="5297487" y="0"/>
                </a:lnTo>
                <a:lnTo>
                  <a:pt x="5297487" y="3536072"/>
                </a:lnTo>
                <a:lnTo>
                  <a:pt x="0" y="3536072"/>
                </a:lnTo>
                <a:lnTo>
                  <a:pt x="0" y="0"/>
                </a:lnTo>
                <a:close/>
              </a:path>
            </a:pathLst>
          </a:custGeom>
          <a:blipFill>
            <a:blip r:embed="rId8"/>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sign&#10;&#10;Description automatically generated">
            <a:extLst>
              <a:ext uri="{FF2B5EF4-FFF2-40B4-BE49-F238E27FC236}">
                <a16:creationId xmlns:a16="http://schemas.microsoft.com/office/drawing/2014/main" id="{54D20624-0712-4936-AA54-7B0A40127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0425" y="5534025"/>
            <a:ext cx="3153174" cy="1095374"/>
          </a:xfrm>
          <a:prstGeom prst="rect">
            <a:avLst/>
          </a:prstGeom>
        </p:spPr>
      </p:pic>
      <p:cxnSp>
        <p:nvCxnSpPr>
          <p:cNvPr id="7" name="Straight Connector 6">
            <a:extLst>
              <a:ext uri="{FF2B5EF4-FFF2-40B4-BE49-F238E27FC236}">
                <a16:creationId xmlns:a16="http://schemas.microsoft.com/office/drawing/2014/main" id="{C8C6A68E-DB9D-4D7B-913E-859DF5BFE986}"/>
              </a:ext>
            </a:extLst>
          </p:cNvPr>
          <p:cNvCxnSpPr/>
          <p:nvPr/>
        </p:nvCxnSpPr>
        <p:spPr>
          <a:xfrm>
            <a:off x="497150" y="168676"/>
            <a:ext cx="0" cy="6460723"/>
          </a:xfrm>
          <a:prstGeom prst="line">
            <a:avLst/>
          </a:prstGeom>
          <a:ln w="28575">
            <a:solidFill>
              <a:srgbClr val="2BA1B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884E87-DA9A-4075-BB9A-0F086F610F08}"/>
              </a:ext>
            </a:extLst>
          </p:cNvPr>
          <p:cNvCxnSpPr>
            <a:cxnSpLocks/>
          </p:cNvCxnSpPr>
          <p:nvPr/>
        </p:nvCxnSpPr>
        <p:spPr>
          <a:xfrm>
            <a:off x="152400" y="1155577"/>
            <a:ext cx="11791199" cy="0"/>
          </a:xfrm>
          <a:prstGeom prst="line">
            <a:avLst/>
          </a:prstGeom>
          <a:ln w="28575">
            <a:solidFill>
              <a:srgbClr val="2BA1BD"/>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9E5D5D3-0A53-4C70-BB00-84376857E03E}"/>
              </a:ext>
            </a:extLst>
          </p:cNvPr>
          <p:cNvSpPr txBox="1"/>
          <p:nvPr/>
        </p:nvSpPr>
        <p:spPr>
          <a:xfrm>
            <a:off x="665823" y="452760"/>
            <a:ext cx="10147179" cy="523220"/>
          </a:xfrm>
          <a:prstGeom prst="rect">
            <a:avLst/>
          </a:prstGeom>
          <a:noFill/>
        </p:spPr>
        <p:txBody>
          <a:bodyPr wrap="square" rtlCol="0">
            <a:spAutoFit/>
          </a:bodyPr>
          <a:lstStyle/>
          <a:p>
            <a:r>
              <a:rPr lang="en-GB" sz="2800" b="1">
                <a:solidFill>
                  <a:srgbClr val="2BA1BD"/>
                </a:solidFill>
                <a:latin typeface="Raleway" pitchFamily="2" charset="0"/>
              </a:rPr>
              <a:t>Becoming a Kinship Friendly Employer</a:t>
            </a:r>
          </a:p>
        </p:txBody>
      </p:sp>
      <p:pic>
        <p:nvPicPr>
          <p:cNvPr id="3" name="Picture 2">
            <a:extLst>
              <a:ext uri="{FF2B5EF4-FFF2-40B4-BE49-F238E27FC236}">
                <a16:creationId xmlns:a16="http://schemas.microsoft.com/office/drawing/2014/main" id="{632A8F0D-B0D4-4E46-AA3B-A86EB9CD0D5B}"/>
              </a:ext>
            </a:extLst>
          </p:cNvPr>
          <p:cNvPicPr>
            <a:picLocks noChangeAspect="1"/>
          </p:cNvPicPr>
          <p:nvPr/>
        </p:nvPicPr>
        <p:blipFill>
          <a:blip r:embed="rId3"/>
          <a:stretch>
            <a:fillRect/>
          </a:stretch>
        </p:blipFill>
        <p:spPr>
          <a:xfrm>
            <a:off x="8151617" y="52973"/>
            <a:ext cx="3791982" cy="1669306"/>
          </a:xfrm>
          <a:prstGeom prst="rect">
            <a:avLst/>
          </a:prstGeom>
        </p:spPr>
      </p:pic>
      <p:sp>
        <p:nvSpPr>
          <p:cNvPr id="13" name="TextBox 12">
            <a:extLst>
              <a:ext uri="{FF2B5EF4-FFF2-40B4-BE49-F238E27FC236}">
                <a16:creationId xmlns:a16="http://schemas.microsoft.com/office/drawing/2014/main" id="{87C0AFE8-89C1-464A-8E02-4BF2200A84B5}"/>
              </a:ext>
            </a:extLst>
          </p:cNvPr>
          <p:cNvSpPr txBox="1"/>
          <p:nvPr/>
        </p:nvSpPr>
        <p:spPr>
          <a:xfrm>
            <a:off x="497366" y="1778114"/>
            <a:ext cx="11098307" cy="3978846"/>
          </a:xfrm>
          <a:prstGeom prst="rect">
            <a:avLst/>
          </a:prstGeom>
          <a:noFill/>
        </p:spPr>
        <p:txBody>
          <a:bodyPr wrap="square" lIns="91440" tIns="45720" rIns="91440" bIns="45720" anchor="t">
            <a:spAutoFit/>
          </a:bodyPr>
          <a:lstStyle/>
          <a:p>
            <a:pPr marL="342900" indent="-342900">
              <a:lnSpc>
                <a:spcPct val="107000"/>
              </a:lnSpc>
              <a:spcAft>
                <a:spcPts val="800"/>
              </a:spcAft>
              <a:buFont typeface="Wingdings" panose="05000000000000000000" pitchFamily="2" charset="2"/>
              <a:buChar char=""/>
              <a:tabLst>
                <a:tab pos="457200" algn="l"/>
              </a:tabLst>
            </a:pPr>
            <a:r>
              <a:rPr lang="en-US" dirty="0">
                <a:latin typeface="Raleway"/>
                <a:ea typeface="+mn-lt"/>
                <a:cs typeface="+mn-lt"/>
              </a:rPr>
              <a:t>Company does not provide paid kinship care leave, but includes kinship carers in all other family friendly policies, e.g. paid/unpaid Dependents Leave; Flexible Working; subsidies for childcare and/or healthcare plans which can include dependents. </a:t>
            </a:r>
            <a:r>
              <a:rPr lang="en-GB" dirty="0">
                <a:latin typeface="Raleway"/>
                <a:ea typeface="Calibri" panose="020F0502020204030204" pitchFamily="34" charset="0"/>
                <a:cs typeface="Times New Roman"/>
              </a:rPr>
              <a:t> </a:t>
            </a:r>
            <a:endParaRPr lang="en-GB" dirty="0">
              <a:effectLst/>
              <a:latin typeface="Raleway"/>
              <a:ea typeface="Calibri" panose="020F0502020204030204" pitchFamily="34" charset="0"/>
              <a:cs typeface="Times New Roman"/>
            </a:endParaRPr>
          </a:p>
          <a:p>
            <a:pPr>
              <a:lnSpc>
                <a:spcPct val="107000"/>
              </a:lnSpc>
              <a:spcAft>
                <a:spcPts val="800"/>
              </a:spcAft>
              <a:tabLst>
                <a:tab pos="457200" algn="l"/>
              </a:tabLst>
            </a:pPr>
            <a:endParaRPr lang="en-GB" dirty="0">
              <a:latin typeface="Raleway"/>
              <a:ea typeface="Calibri" panose="020F0502020204030204" pitchFamily="34" charset="0"/>
              <a:cs typeface="Times New Roman"/>
            </a:endParaRPr>
          </a:p>
          <a:p>
            <a:pPr marL="342900" lvl="0" indent="-342900">
              <a:lnSpc>
                <a:spcPct val="107000"/>
              </a:lnSpc>
              <a:spcAft>
                <a:spcPts val="800"/>
              </a:spcAft>
              <a:buFont typeface="Wingdings" panose="05000000000000000000" pitchFamily="2" charset="2"/>
              <a:buChar char=""/>
              <a:tabLst>
                <a:tab pos="457200" algn="l"/>
              </a:tabLst>
            </a:pPr>
            <a:r>
              <a:rPr lang="en-GB" sz="1800" dirty="0">
                <a:effectLst/>
                <a:latin typeface="Raleway" pitchFamily="2" charset="0"/>
                <a:ea typeface="Calibri" panose="020F0502020204030204" pitchFamily="34" charset="0"/>
                <a:cs typeface="Times New Roman" panose="02020603050405020304" pitchFamily="18" charset="0"/>
              </a:rPr>
              <a:t>Provide signposting and information for kinship carers in the workforce (template available in Kinship Friendly Employers toolkit) via staff intranet, internal communications or similar and promote annual Kinship Care Week to staff members (downloadable resource packs available at </a:t>
            </a:r>
            <a:r>
              <a:rPr lang="en-GB" sz="1800" u="sng" dirty="0">
                <a:solidFill>
                  <a:srgbClr val="0563C1"/>
                </a:solidFill>
                <a:effectLst/>
                <a:latin typeface="Raleway" pitchFamily="2" charset="0"/>
                <a:ea typeface="Calibri" panose="020F0502020204030204" pitchFamily="34" charset="0"/>
                <a:cs typeface="Times New Roman" panose="02020603050405020304" pitchFamily="18" charset="0"/>
                <a:hlinkClick r:id="rId4"/>
              </a:rPr>
              <a:t>www.kinship.org.uk</a:t>
            </a:r>
            <a:r>
              <a:rPr lang="en-GB" sz="1800" dirty="0">
                <a:effectLst/>
                <a:latin typeface="Raleway" pitchFamily="2"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GB" sz="1800" dirty="0">
                <a:effectLst/>
                <a:latin typeface="Raleway" pitchFamily="2" charset="0"/>
                <a:ea typeface="Calibri" panose="020F0502020204030204" pitchFamily="34" charset="0"/>
                <a:cs typeface="Times New Roman" panose="02020603050405020304" pitchFamily="18" charset="0"/>
              </a:rPr>
              <a:t>Support managers and leaders to be kinship-aware and as flexible as business needs can accommodate when supporting kinship carer staff members (guidance available in the Kinship Friendly Employers toolkit).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35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sign&#10;&#10;Description automatically generated">
            <a:extLst>
              <a:ext uri="{FF2B5EF4-FFF2-40B4-BE49-F238E27FC236}">
                <a16:creationId xmlns:a16="http://schemas.microsoft.com/office/drawing/2014/main" id="{54D20624-0712-4936-AA54-7B0A40127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0425" y="5534025"/>
            <a:ext cx="3153174" cy="1095374"/>
          </a:xfrm>
          <a:prstGeom prst="rect">
            <a:avLst/>
          </a:prstGeom>
        </p:spPr>
      </p:pic>
      <p:cxnSp>
        <p:nvCxnSpPr>
          <p:cNvPr id="7" name="Straight Connector 6">
            <a:extLst>
              <a:ext uri="{FF2B5EF4-FFF2-40B4-BE49-F238E27FC236}">
                <a16:creationId xmlns:a16="http://schemas.microsoft.com/office/drawing/2014/main" id="{C8C6A68E-DB9D-4D7B-913E-859DF5BFE986}"/>
              </a:ext>
            </a:extLst>
          </p:cNvPr>
          <p:cNvCxnSpPr/>
          <p:nvPr/>
        </p:nvCxnSpPr>
        <p:spPr>
          <a:xfrm>
            <a:off x="497150" y="168676"/>
            <a:ext cx="0" cy="6460723"/>
          </a:xfrm>
          <a:prstGeom prst="line">
            <a:avLst/>
          </a:prstGeom>
          <a:ln w="28575">
            <a:solidFill>
              <a:srgbClr val="2BA1B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884E87-DA9A-4075-BB9A-0F086F610F08}"/>
              </a:ext>
            </a:extLst>
          </p:cNvPr>
          <p:cNvCxnSpPr>
            <a:cxnSpLocks/>
          </p:cNvCxnSpPr>
          <p:nvPr/>
        </p:nvCxnSpPr>
        <p:spPr>
          <a:xfrm>
            <a:off x="152400" y="1155577"/>
            <a:ext cx="11791199" cy="0"/>
          </a:xfrm>
          <a:prstGeom prst="line">
            <a:avLst/>
          </a:prstGeom>
          <a:ln w="28575">
            <a:solidFill>
              <a:srgbClr val="2BA1BD"/>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9E5D5D3-0A53-4C70-BB00-84376857E03E}"/>
              </a:ext>
            </a:extLst>
          </p:cNvPr>
          <p:cNvSpPr txBox="1"/>
          <p:nvPr/>
        </p:nvSpPr>
        <p:spPr>
          <a:xfrm>
            <a:off x="665823" y="452760"/>
            <a:ext cx="10147179" cy="523220"/>
          </a:xfrm>
          <a:prstGeom prst="rect">
            <a:avLst/>
          </a:prstGeom>
          <a:noFill/>
        </p:spPr>
        <p:txBody>
          <a:bodyPr wrap="square" rtlCol="0">
            <a:spAutoFit/>
          </a:bodyPr>
          <a:lstStyle/>
          <a:p>
            <a:r>
              <a:rPr lang="en-GB" sz="2800" b="1">
                <a:solidFill>
                  <a:srgbClr val="2BA1BD"/>
                </a:solidFill>
                <a:latin typeface="Raleway" pitchFamily="2" charset="0"/>
              </a:rPr>
              <a:t>Becoming a Kinship Friendly Employer</a:t>
            </a:r>
          </a:p>
        </p:txBody>
      </p:sp>
      <p:pic>
        <p:nvPicPr>
          <p:cNvPr id="6" name="Picture 5" descr="A close up of a sign&#10;&#10;Description automatically generated">
            <a:extLst>
              <a:ext uri="{FF2B5EF4-FFF2-40B4-BE49-F238E27FC236}">
                <a16:creationId xmlns:a16="http://schemas.microsoft.com/office/drawing/2014/main" id="{347C98DC-50A0-4BA3-B439-CB5FB572BC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617" y="168676"/>
            <a:ext cx="3791982" cy="1669306"/>
          </a:xfrm>
          <a:prstGeom prst="rect">
            <a:avLst/>
          </a:prstGeom>
        </p:spPr>
      </p:pic>
      <p:sp>
        <p:nvSpPr>
          <p:cNvPr id="10" name="TextBox 9">
            <a:extLst>
              <a:ext uri="{FF2B5EF4-FFF2-40B4-BE49-F238E27FC236}">
                <a16:creationId xmlns:a16="http://schemas.microsoft.com/office/drawing/2014/main" id="{8A275C4E-FE0B-44CE-8DBB-779410D878AC}"/>
              </a:ext>
            </a:extLst>
          </p:cNvPr>
          <p:cNvSpPr txBox="1"/>
          <p:nvPr/>
        </p:nvSpPr>
        <p:spPr>
          <a:xfrm>
            <a:off x="497150" y="1525891"/>
            <a:ext cx="11546036" cy="4981941"/>
          </a:xfrm>
          <a:prstGeom prst="rect">
            <a:avLst/>
          </a:prstGeom>
          <a:noFill/>
        </p:spPr>
        <p:txBody>
          <a:bodyPr wrap="square">
            <a:spAutoFit/>
          </a:bodyPr>
          <a:lstStyle/>
          <a:p>
            <a:pPr>
              <a:lnSpc>
                <a:spcPct val="107000"/>
              </a:lnSpc>
              <a:spcAft>
                <a:spcPts val="800"/>
              </a:spcAft>
            </a:pPr>
            <a:r>
              <a:rPr lang="en-GB" sz="1800" b="1" u="none" strike="noStrike">
                <a:effectLst/>
                <a:latin typeface="Raleway" pitchFamily="2" charset="0"/>
                <a:ea typeface="Calibri" panose="020F0502020204030204" pitchFamily="34" charset="0"/>
                <a:cs typeface="Times New Roman" panose="02020603050405020304" pitchFamily="18" charset="0"/>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US" sz="1800">
                <a:effectLst/>
                <a:latin typeface="Raleway" pitchFamily="2" charset="0"/>
                <a:ea typeface="Calibri" panose="020F0502020204030204" pitchFamily="34" charset="0"/>
                <a:cs typeface="Times New Roman" panose="02020603050405020304" pitchFamily="18" charset="0"/>
              </a:rPr>
              <a:t>Provision of paid kinship care leave, which allows kinship </a:t>
            </a:r>
            <a:r>
              <a:rPr lang="en-US" sz="1800" err="1">
                <a:effectLst/>
                <a:latin typeface="Raleway" pitchFamily="2" charset="0"/>
                <a:ea typeface="Calibri" panose="020F0502020204030204" pitchFamily="34" charset="0"/>
                <a:cs typeface="Times New Roman" panose="02020603050405020304" pitchFamily="18" charset="0"/>
              </a:rPr>
              <a:t>carers</a:t>
            </a:r>
            <a:r>
              <a:rPr lang="en-US" sz="1800">
                <a:effectLst/>
                <a:latin typeface="Raleway" pitchFamily="2" charset="0"/>
                <a:ea typeface="Calibri" panose="020F0502020204030204" pitchFamily="34" charset="0"/>
                <a:cs typeface="Times New Roman" panose="02020603050405020304" pitchFamily="18" charset="0"/>
              </a:rPr>
              <a:t> to take paid time off work and return to their job, but where an </a:t>
            </a:r>
            <a:r>
              <a:rPr lang="en-US" sz="1800" err="1">
                <a:effectLst/>
                <a:latin typeface="Raleway" pitchFamily="2" charset="0"/>
                <a:ea typeface="Calibri" panose="020F0502020204030204" pitchFamily="34" charset="0"/>
                <a:cs typeface="Times New Roman" panose="02020603050405020304" pitchFamily="18" charset="0"/>
              </a:rPr>
              <a:t>organisation</a:t>
            </a:r>
            <a:r>
              <a:rPr lang="en-US" sz="1800">
                <a:effectLst/>
                <a:latin typeface="Raleway" pitchFamily="2" charset="0"/>
                <a:ea typeface="Calibri" panose="020F0502020204030204" pitchFamily="34" charset="0"/>
                <a:cs typeface="Times New Roman" panose="02020603050405020304" pitchFamily="18" charset="0"/>
              </a:rPr>
              <a:t> is unable to offer the equivalent leave as they do for adoption leave.</a:t>
            </a:r>
          </a:p>
          <a:p>
            <a:pPr lvl="0">
              <a:lnSpc>
                <a:spcPct val="107000"/>
              </a:lnSpc>
              <a:spcAft>
                <a:spcPts val="800"/>
              </a:spcAft>
              <a:tabLst>
                <a:tab pos="457200" algn="l"/>
              </a:tabLst>
            </a:pP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US" sz="1800">
                <a:effectLst/>
                <a:latin typeface="Raleway" pitchFamily="2" charset="0"/>
                <a:ea typeface="Calibri" panose="020F0502020204030204" pitchFamily="34" charset="0"/>
                <a:cs typeface="Times New Roman" panose="02020603050405020304" pitchFamily="18" charset="0"/>
              </a:rPr>
              <a:t>Inclusion of kinship </a:t>
            </a:r>
            <a:r>
              <a:rPr lang="en-US" sz="1800" err="1">
                <a:effectLst/>
                <a:latin typeface="Raleway" pitchFamily="2" charset="0"/>
                <a:ea typeface="Calibri" panose="020F0502020204030204" pitchFamily="34" charset="0"/>
                <a:cs typeface="Times New Roman" panose="02020603050405020304" pitchFamily="18" charset="0"/>
              </a:rPr>
              <a:t>carers</a:t>
            </a:r>
            <a:r>
              <a:rPr lang="en-US" sz="1800">
                <a:effectLst/>
                <a:latin typeface="Raleway" pitchFamily="2" charset="0"/>
                <a:ea typeface="Calibri" panose="020F0502020204030204" pitchFamily="34" charset="0"/>
                <a:cs typeface="Times New Roman" panose="02020603050405020304" pitchFamily="18" charset="0"/>
              </a:rPr>
              <a:t> in all family friendly policies, e.g. paid/unpaid Dependents Leave; Flexible Working; subsidies for childcare and/or healthcare plans which can include dependents.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GB" sz="1800">
                <a:effectLst/>
                <a:latin typeface="Raleway" pitchFamily="2" charset="0"/>
                <a:ea typeface="Calibri" panose="020F0502020204030204" pitchFamily="34" charset="0"/>
                <a:cs typeface="Times New Roman" panose="02020603050405020304" pitchFamily="18" charset="0"/>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GB" sz="1800">
                <a:effectLst/>
                <a:latin typeface="Raleway" pitchFamily="2" charset="0"/>
                <a:ea typeface="Calibri" panose="020F0502020204030204" pitchFamily="34" charset="0"/>
                <a:cs typeface="Times New Roman" panose="02020603050405020304" pitchFamily="18" charset="0"/>
              </a:rPr>
              <a:t>Provide signposting and information for kinship carers in the workforce (template available in Kinship Friendly Employers toolkit) via staff intranet, internal communications or similar and promote annual Kinship Care Week to staff members (downloadable resource packs available at </a:t>
            </a:r>
            <a:r>
              <a:rPr lang="en-GB" sz="1800" u="sng">
                <a:solidFill>
                  <a:srgbClr val="0563C1"/>
                </a:solidFill>
                <a:effectLst/>
                <a:latin typeface="Raleway" pitchFamily="2" charset="0"/>
                <a:ea typeface="Calibri" panose="020F0502020204030204" pitchFamily="34" charset="0"/>
                <a:cs typeface="Times New Roman" panose="02020603050405020304" pitchFamily="18" charset="0"/>
                <a:hlinkClick r:id="rId4"/>
              </a:rPr>
              <a:t>www.kinship.org.uk</a:t>
            </a:r>
            <a:r>
              <a:rPr lang="en-GB" sz="1800">
                <a:effectLst/>
                <a:latin typeface="Raleway" pitchFamily="2" charset="0"/>
                <a:ea typeface="Calibri" panose="020F0502020204030204" pitchFamily="34" charset="0"/>
                <a:cs typeface="Times New Roman" panose="02020603050405020304" pitchFamily="18" charset="0"/>
              </a:rPr>
              <a:t> ).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Raleway" pitchFamily="2" charset="0"/>
                <a:ea typeface="Calibri" panose="020F0502020204030204" pitchFamily="34" charset="0"/>
                <a:cs typeface="Times New Roman" panose="02020603050405020304" pitchFamily="18" charset="0"/>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GB" sz="1800">
                <a:effectLst/>
                <a:latin typeface="Raleway" pitchFamily="2" charset="0"/>
                <a:ea typeface="Calibri" panose="020F0502020204030204" pitchFamily="34" charset="0"/>
                <a:cs typeface="Times New Roman" panose="02020603050405020304" pitchFamily="18" charset="0"/>
              </a:rPr>
              <a:t>Support managers and leaders to be kinship-aware and as flexible as                                                       business needs can accommodate when supporting kinship carer staff                                                       members (guidance available in the Kinship Friendly Employers toolkit).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7832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sign&#10;&#10;Description automatically generated">
            <a:extLst>
              <a:ext uri="{FF2B5EF4-FFF2-40B4-BE49-F238E27FC236}">
                <a16:creationId xmlns:a16="http://schemas.microsoft.com/office/drawing/2014/main" id="{54D20624-0712-4936-AA54-7B0A40127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0425" y="5534025"/>
            <a:ext cx="3153174" cy="1095374"/>
          </a:xfrm>
          <a:prstGeom prst="rect">
            <a:avLst/>
          </a:prstGeom>
        </p:spPr>
      </p:pic>
      <p:cxnSp>
        <p:nvCxnSpPr>
          <p:cNvPr id="7" name="Straight Connector 6">
            <a:extLst>
              <a:ext uri="{FF2B5EF4-FFF2-40B4-BE49-F238E27FC236}">
                <a16:creationId xmlns:a16="http://schemas.microsoft.com/office/drawing/2014/main" id="{C8C6A68E-DB9D-4D7B-913E-859DF5BFE986}"/>
              </a:ext>
            </a:extLst>
          </p:cNvPr>
          <p:cNvCxnSpPr/>
          <p:nvPr/>
        </p:nvCxnSpPr>
        <p:spPr>
          <a:xfrm>
            <a:off x="497150" y="168676"/>
            <a:ext cx="0" cy="6460723"/>
          </a:xfrm>
          <a:prstGeom prst="line">
            <a:avLst/>
          </a:prstGeom>
          <a:ln w="28575">
            <a:solidFill>
              <a:srgbClr val="2BA1B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884E87-DA9A-4075-BB9A-0F086F610F08}"/>
              </a:ext>
            </a:extLst>
          </p:cNvPr>
          <p:cNvCxnSpPr>
            <a:cxnSpLocks/>
          </p:cNvCxnSpPr>
          <p:nvPr/>
        </p:nvCxnSpPr>
        <p:spPr>
          <a:xfrm>
            <a:off x="152400" y="1155577"/>
            <a:ext cx="11791199" cy="0"/>
          </a:xfrm>
          <a:prstGeom prst="line">
            <a:avLst/>
          </a:prstGeom>
          <a:ln w="28575">
            <a:solidFill>
              <a:srgbClr val="2BA1BD"/>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9E5D5D3-0A53-4C70-BB00-84376857E03E}"/>
              </a:ext>
            </a:extLst>
          </p:cNvPr>
          <p:cNvSpPr txBox="1"/>
          <p:nvPr/>
        </p:nvSpPr>
        <p:spPr>
          <a:xfrm>
            <a:off x="665823" y="452760"/>
            <a:ext cx="10147179" cy="523220"/>
          </a:xfrm>
          <a:prstGeom prst="rect">
            <a:avLst/>
          </a:prstGeom>
          <a:noFill/>
        </p:spPr>
        <p:txBody>
          <a:bodyPr wrap="square" rtlCol="0">
            <a:spAutoFit/>
          </a:bodyPr>
          <a:lstStyle/>
          <a:p>
            <a:r>
              <a:rPr lang="en-GB" sz="2800" b="1">
                <a:solidFill>
                  <a:srgbClr val="2BA1BD"/>
                </a:solidFill>
                <a:latin typeface="Raleway" pitchFamily="2" charset="0"/>
              </a:rPr>
              <a:t>Becoming a Kinship Friendly Employer</a:t>
            </a:r>
          </a:p>
        </p:txBody>
      </p:sp>
      <p:pic>
        <p:nvPicPr>
          <p:cNvPr id="6" name="Picture 5" descr="A sign with text on it&#10;&#10;Description automatically generated">
            <a:extLst>
              <a:ext uri="{FF2B5EF4-FFF2-40B4-BE49-F238E27FC236}">
                <a16:creationId xmlns:a16="http://schemas.microsoft.com/office/drawing/2014/main" id="{50ECE8E5-1133-4D7A-B4BE-1D05F9012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618" y="73830"/>
            <a:ext cx="3791982" cy="1669306"/>
          </a:xfrm>
          <a:prstGeom prst="rect">
            <a:avLst/>
          </a:prstGeom>
        </p:spPr>
      </p:pic>
      <p:sp>
        <p:nvSpPr>
          <p:cNvPr id="10" name="TextBox 9">
            <a:extLst>
              <a:ext uri="{FF2B5EF4-FFF2-40B4-BE49-F238E27FC236}">
                <a16:creationId xmlns:a16="http://schemas.microsoft.com/office/drawing/2014/main" id="{8E81AEC8-C826-4531-ABC7-3D77D758D778}"/>
              </a:ext>
            </a:extLst>
          </p:cNvPr>
          <p:cNvSpPr txBox="1"/>
          <p:nvPr/>
        </p:nvSpPr>
        <p:spPr>
          <a:xfrm>
            <a:off x="493564" y="1385925"/>
            <a:ext cx="11546036" cy="5472075"/>
          </a:xfrm>
          <a:prstGeom prst="rect">
            <a:avLst/>
          </a:prstGeom>
          <a:noFill/>
        </p:spPr>
        <p:txBody>
          <a:bodyPr wrap="square">
            <a:spAutoFit/>
          </a:bodyPr>
          <a:lstStyle/>
          <a:p>
            <a:pPr>
              <a:lnSpc>
                <a:spcPct val="107000"/>
              </a:lnSpc>
              <a:spcAft>
                <a:spcPts val="800"/>
              </a:spcAft>
            </a:pPr>
            <a:r>
              <a:rPr lang="en-GB" sz="1800" b="1" u="none" strike="noStrike" dirty="0">
                <a:effectLst/>
                <a:latin typeface="Raleway" pitchFamily="2"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US" sz="1800" dirty="0">
                <a:effectLst/>
                <a:latin typeface="Raleway" pitchFamily="2" charset="0"/>
                <a:ea typeface="Calibri" panose="020F0502020204030204" pitchFamily="34" charset="0"/>
                <a:cs typeface="Times New Roman" panose="02020603050405020304" pitchFamily="18" charset="0"/>
              </a:rPr>
              <a:t>Provision of paid kinship care leave on a par with the </a:t>
            </a:r>
            <a:r>
              <a:rPr lang="en-US" sz="1800" dirty="0" err="1">
                <a:effectLst/>
                <a:latin typeface="Raleway" pitchFamily="2" charset="0"/>
                <a:ea typeface="Calibri" panose="020F0502020204030204" pitchFamily="34" charset="0"/>
                <a:cs typeface="Times New Roman" panose="02020603050405020304" pitchFamily="18" charset="0"/>
              </a:rPr>
              <a:t>organisation’s</a:t>
            </a:r>
            <a:r>
              <a:rPr lang="en-US" sz="1800" dirty="0">
                <a:effectLst/>
                <a:latin typeface="Raleway" pitchFamily="2" charset="0"/>
                <a:ea typeface="Calibri" panose="020F0502020204030204" pitchFamily="34" charset="0"/>
                <a:cs typeface="Times New Roman" panose="02020603050405020304" pitchFamily="18" charset="0"/>
              </a:rPr>
              <a:t> provision of adoption leave. For example, for </a:t>
            </a:r>
            <a:r>
              <a:rPr lang="en-US" sz="1800" dirty="0" err="1">
                <a:effectLst/>
                <a:latin typeface="Raleway" pitchFamily="2" charset="0"/>
                <a:ea typeface="Calibri" panose="020F0502020204030204" pitchFamily="34" charset="0"/>
                <a:cs typeface="Times New Roman" panose="02020603050405020304" pitchFamily="18" charset="0"/>
              </a:rPr>
              <a:t>organisations</a:t>
            </a:r>
            <a:r>
              <a:rPr lang="en-US" sz="1800" dirty="0">
                <a:effectLst/>
                <a:latin typeface="Raleway" pitchFamily="2" charset="0"/>
                <a:ea typeface="Calibri" panose="020F0502020204030204" pitchFamily="34" charset="0"/>
                <a:cs typeface="Times New Roman" panose="02020603050405020304" pitchFamily="18" charset="0"/>
              </a:rPr>
              <a:t> who offer statutory adoption leave, kinship care leave should be offered at the equivalent level, likewise </a:t>
            </a:r>
            <a:r>
              <a:rPr lang="en-US" sz="1800" dirty="0" err="1">
                <a:effectLst/>
                <a:latin typeface="Raleway" pitchFamily="2" charset="0"/>
                <a:ea typeface="Calibri" panose="020F0502020204030204" pitchFamily="34" charset="0"/>
                <a:cs typeface="Times New Roman" panose="02020603050405020304" pitchFamily="18" charset="0"/>
              </a:rPr>
              <a:t>organisations</a:t>
            </a:r>
            <a:r>
              <a:rPr lang="en-US" sz="1800" dirty="0">
                <a:effectLst/>
                <a:latin typeface="Raleway" pitchFamily="2" charset="0"/>
                <a:ea typeface="Calibri" panose="020F0502020204030204" pitchFamily="34" charset="0"/>
                <a:cs typeface="Times New Roman" panose="02020603050405020304" pitchFamily="18" charset="0"/>
              </a:rPr>
              <a:t> who provide an enhanced adoption leave offer should provide the same offer for kinship carers.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tabLst>
                <a:tab pos="457200" algn="l"/>
              </a:tabLs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US" sz="1800" dirty="0">
                <a:effectLst/>
                <a:latin typeface="Raleway" pitchFamily="2" charset="0"/>
                <a:ea typeface="Calibri" panose="020F0502020204030204" pitchFamily="34" charset="0"/>
                <a:cs typeface="Times New Roman" panose="02020603050405020304" pitchFamily="18" charset="0"/>
              </a:rPr>
              <a:t>Inclusion of kinship carers in all family friendly policies, e.g. paid/unpaid Dependents Leave; Flexible Working; subsidies for childcare and/or healthcare plans which can include dependents.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GB" sz="1800" dirty="0">
                <a:effectLst/>
                <a:latin typeface="Raleway" pitchFamily="2"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GB" sz="1800">
                <a:effectLst/>
                <a:latin typeface="Raleway" pitchFamily="2" charset="0"/>
                <a:ea typeface="Calibri" panose="020F0502020204030204" pitchFamily="34" charset="0"/>
                <a:cs typeface="Times New Roman" panose="02020603050405020304" pitchFamily="18" charset="0"/>
              </a:rPr>
              <a:t>Provide signposting and information for kinship carers in the workforce (template available in Kinship Friendly Employers toolkit) via staff intranet, internal communications or similar and promote annual Kinship Care Week to staff members (downloadable resource packs available at </a:t>
            </a:r>
            <a:r>
              <a:rPr lang="en-GB" sz="1800" u="sng">
                <a:solidFill>
                  <a:srgbClr val="0563C1"/>
                </a:solidFill>
                <a:effectLst/>
                <a:latin typeface="Raleway" pitchFamily="2" charset="0"/>
                <a:ea typeface="Calibri" panose="020F0502020204030204" pitchFamily="34" charset="0"/>
                <a:cs typeface="Times New Roman" panose="02020603050405020304" pitchFamily="18" charset="0"/>
                <a:hlinkClick r:id="rId4"/>
              </a:rPr>
              <a:t>www.kinship.org.uk</a:t>
            </a:r>
            <a:r>
              <a:rPr lang="en-GB" sz="1800">
                <a:effectLst/>
                <a:latin typeface="Raleway" pitchFamily="2" charset="0"/>
                <a:ea typeface="Calibri" panose="020F0502020204030204" pitchFamily="34" charset="0"/>
                <a:cs typeface="Times New Roman" panose="02020603050405020304" pitchFamily="18" charset="0"/>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Raleway" pitchFamily="2"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GB" sz="1800" dirty="0">
                <a:effectLst/>
                <a:latin typeface="Raleway" pitchFamily="2" charset="0"/>
                <a:ea typeface="Calibri" panose="020F0502020204030204" pitchFamily="34" charset="0"/>
                <a:cs typeface="Times New Roman" panose="02020603050405020304" pitchFamily="18" charset="0"/>
              </a:rPr>
              <a:t>Support managers and leaders to be kinship-aware and as flexible as                                                       business needs can accommodate when supporting kinship carer staff                                                       members (guidance available in the Kinship Friendly Employers toolkit).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7094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sign&#10;&#10;Description automatically generated">
            <a:extLst>
              <a:ext uri="{FF2B5EF4-FFF2-40B4-BE49-F238E27FC236}">
                <a16:creationId xmlns:a16="http://schemas.microsoft.com/office/drawing/2014/main" id="{54D20624-0712-4936-AA54-7B0A40127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0425" y="5534025"/>
            <a:ext cx="3153174" cy="1095374"/>
          </a:xfrm>
          <a:prstGeom prst="rect">
            <a:avLst/>
          </a:prstGeom>
        </p:spPr>
      </p:pic>
      <p:cxnSp>
        <p:nvCxnSpPr>
          <p:cNvPr id="7" name="Straight Connector 6">
            <a:extLst>
              <a:ext uri="{FF2B5EF4-FFF2-40B4-BE49-F238E27FC236}">
                <a16:creationId xmlns:a16="http://schemas.microsoft.com/office/drawing/2014/main" id="{C8C6A68E-DB9D-4D7B-913E-859DF5BFE986}"/>
              </a:ext>
            </a:extLst>
          </p:cNvPr>
          <p:cNvCxnSpPr/>
          <p:nvPr/>
        </p:nvCxnSpPr>
        <p:spPr>
          <a:xfrm>
            <a:off x="497150" y="168676"/>
            <a:ext cx="0" cy="6460723"/>
          </a:xfrm>
          <a:prstGeom prst="line">
            <a:avLst/>
          </a:prstGeom>
          <a:ln w="28575">
            <a:solidFill>
              <a:srgbClr val="2BA1B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884E87-DA9A-4075-BB9A-0F086F610F08}"/>
              </a:ext>
            </a:extLst>
          </p:cNvPr>
          <p:cNvCxnSpPr>
            <a:cxnSpLocks/>
          </p:cNvCxnSpPr>
          <p:nvPr/>
        </p:nvCxnSpPr>
        <p:spPr>
          <a:xfrm>
            <a:off x="152400" y="1155577"/>
            <a:ext cx="11791199" cy="0"/>
          </a:xfrm>
          <a:prstGeom prst="line">
            <a:avLst/>
          </a:prstGeom>
          <a:ln w="28575">
            <a:solidFill>
              <a:srgbClr val="2BA1BD"/>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9E5D5D3-0A53-4C70-BB00-84376857E03E}"/>
              </a:ext>
            </a:extLst>
          </p:cNvPr>
          <p:cNvSpPr txBox="1"/>
          <p:nvPr/>
        </p:nvSpPr>
        <p:spPr>
          <a:xfrm>
            <a:off x="665823" y="452760"/>
            <a:ext cx="10147179" cy="523220"/>
          </a:xfrm>
          <a:prstGeom prst="rect">
            <a:avLst/>
          </a:prstGeom>
          <a:noFill/>
        </p:spPr>
        <p:txBody>
          <a:bodyPr wrap="square" rtlCol="0">
            <a:spAutoFit/>
          </a:bodyPr>
          <a:lstStyle/>
          <a:p>
            <a:r>
              <a:rPr lang="en-GB" sz="2800" b="1">
                <a:solidFill>
                  <a:srgbClr val="2BA1BD"/>
                </a:solidFill>
                <a:latin typeface="Raleway" pitchFamily="2" charset="0"/>
              </a:rPr>
              <a:t>Kinship Friendly Employers Toolkit</a:t>
            </a:r>
          </a:p>
        </p:txBody>
      </p:sp>
      <p:sp>
        <p:nvSpPr>
          <p:cNvPr id="2" name="TextBox 1">
            <a:extLst>
              <a:ext uri="{FF2B5EF4-FFF2-40B4-BE49-F238E27FC236}">
                <a16:creationId xmlns:a16="http://schemas.microsoft.com/office/drawing/2014/main" id="{D554E3A1-9180-415C-820D-61E3427FC809}"/>
              </a:ext>
            </a:extLst>
          </p:cNvPr>
          <p:cNvSpPr txBox="1"/>
          <p:nvPr/>
        </p:nvSpPr>
        <p:spPr>
          <a:xfrm>
            <a:off x="841901" y="1411550"/>
            <a:ext cx="10852948" cy="1200329"/>
          </a:xfrm>
          <a:prstGeom prst="rect">
            <a:avLst/>
          </a:prstGeom>
          <a:noFill/>
        </p:spPr>
        <p:txBody>
          <a:bodyPr wrap="square" rtlCol="0">
            <a:spAutoFit/>
          </a:bodyPr>
          <a:lstStyle/>
          <a:p>
            <a:r>
              <a:rPr lang="en-GB" b="1" dirty="0">
                <a:latin typeface="Raleway" pitchFamily="2" charset="0"/>
              </a:rPr>
              <a:t>Employers interested in becoming a recognised Kinship Friendly Employer can access a free toolkit on </a:t>
            </a:r>
            <a:r>
              <a:rPr lang="en-GB" b="1">
                <a:latin typeface="Raleway" pitchFamily="2" charset="0"/>
              </a:rPr>
              <a:t>Kinship’s website:  kinship.org.uk/get-involved/kinship-friendly-employers/</a:t>
            </a:r>
            <a:endParaRPr lang="en-GB" b="1">
              <a:highlight>
                <a:srgbClr val="FFFF00"/>
              </a:highlight>
              <a:latin typeface="Raleway" pitchFamily="2" charset="0"/>
            </a:endParaRPr>
          </a:p>
          <a:p>
            <a:endParaRPr lang="en-GB" b="1" dirty="0">
              <a:highlight>
                <a:srgbClr val="FFFF00"/>
              </a:highlight>
              <a:latin typeface="Raleway" pitchFamily="2" charset="0"/>
            </a:endParaRPr>
          </a:p>
          <a:p>
            <a:r>
              <a:rPr lang="en-GB" dirty="0">
                <a:latin typeface="Raleway" pitchFamily="2" charset="0"/>
              </a:rPr>
              <a:t>This includes:</a:t>
            </a:r>
          </a:p>
        </p:txBody>
      </p:sp>
      <p:pic>
        <p:nvPicPr>
          <p:cNvPr id="10" name="Picture 9" descr="A close-up of a sign&#10;&#10;Description automatically generated">
            <a:extLst>
              <a:ext uri="{FF2B5EF4-FFF2-40B4-BE49-F238E27FC236}">
                <a16:creationId xmlns:a16="http://schemas.microsoft.com/office/drawing/2014/main" id="{C7B11FCF-C56F-47AE-9BB0-78FC84A22A8A}"/>
              </a:ext>
            </a:extLst>
          </p:cNvPr>
          <p:cNvPicPr>
            <a:picLocks noChangeAspect="1"/>
          </p:cNvPicPr>
          <p:nvPr/>
        </p:nvPicPr>
        <p:blipFill rotWithShape="1">
          <a:blip r:embed="rId2">
            <a:extLst>
              <a:ext uri="{28A0092B-C50C-407E-A947-70E740481C1C}">
                <a14:useLocalDpi xmlns:a14="http://schemas.microsoft.com/office/drawing/2010/main" val="0"/>
              </a:ext>
            </a:extLst>
          </a:blip>
          <a:srcRect l="4225" t="12534" r="69872" b="8851"/>
          <a:stretch/>
        </p:blipFill>
        <p:spPr>
          <a:xfrm>
            <a:off x="930678" y="2758201"/>
            <a:ext cx="432036" cy="455516"/>
          </a:xfrm>
          <a:prstGeom prst="rect">
            <a:avLst/>
          </a:prstGeom>
        </p:spPr>
      </p:pic>
      <p:sp>
        <p:nvSpPr>
          <p:cNvPr id="3" name="TextBox 2">
            <a:extLst>
              <a:ext uri="{FF2B5EF4-FFF2-40B4-BE49-F238E27FC236}">
                <a16:creationId xmlns:a16="http://schemas.microsoft.com/office/drawing/2014/main" id="{099803B3-68D3-480A-935F-AB207BD2F1CF}"/>
              </a:ext>
            </a:extLst>
          </p:cNvPr>
          <p:cNvSpPr txBox="1"/>
          <p:nvPr/>
        </p:nvSpPr>
        <p:spPr>
          <a:xfrm>
            <a:off x="1463336" y="2774272"/>
            <a:ext cx="7236780" cy="3970318"/>
          </a:xfrm>
          <a:prstGeom prst="rect">
            <a:avLst/>
          </a:prstGeom>
          <a:noFill/>
        </p:spPr>
        <p:txBody>
          <a:bodyPr wrap="square" rtlCol="0">
            <a:spAutoFit/>
          </a:bodyPr>
          <a:lstStyle/>
          <a:p>
            <a:r>
              <a:rPr lang="en-GB">
                <a:latin typeface="Raleway" pitchFamily="2" charset="0"/>
              </a:rPr>
              <a:t>Guidance for line managers </a:t>
            </a:r>
          </a:p>
          <a:p>
            <a:endParaRPr lang="en-GB">
              <a:latin typeface="Raleway" pitchFamily="2" charset="0"/>
            </a:endParaRPr>
          </a:p>
          <a:p>
            <a:r>
              <a:rPr lang="en-GB">
                <a:latin typeface="Raleway" pitchFamily="2" charset="0"/>
              </a:rPr>
              <a:t>Frequently asked questions document</a:t>
            </a:r>
          </a:p>
          <a:p>
            <a:endParaRPr lang="en-GB">
              <a:latin typeface="Raleway" pitchFamily="2" charset="0"/>
            </a:endParaRPr>
          </a:p>
          <a:p>
            <a:r>
              <a:rPr lang="en-GB">
                <a:latin typeface="Raleway" pitchFamily="2" charset="0"/>
              </a:rPr>
              <a:t>Gold, Silver and Bronze standard checklists</a:t>
            </a:r>
          </a:p>
          <a:p>
            <a:endParaRPr lang="en-GB">
              <a:latin typeface="Raleway" pitchFamily="2" charset="0"/>
            </a:endParaRPr>
          </a:p>
          <a:p>
            <a:r>
              <a:rPr lang="en-GB">
                <a:latin typeface="Raleway" pitchFamily="2" charset="0"/>
              </a:rPr>
              <a:t>Template policy wording</a:t>
            </a:r>
          </a:p>
          <a:p>
            <a:endParaRPr lang="en-GB">
              <a:latin typeface="Raleway" pitchFamily="2" charset="0"/>
            </a:endParaRPr>
          </a:p>
          <a:p>
            <a:r>
              <a:rPr lang="en-GB">
                <a:latin typeface="Raleway" pitchFamily="2" charset="0"/>
              </a:rPr>
              <a:t>Template Kinship Care Leave letters </a:t>
            </a:r>
          </a:p>
          <a:p>
            <a:endParaRPr lang="en-GB">
              <a:latin typeface="Raleway" pitchFamily="2" charset="0"/>
            </a:endParaRPr>
          </a:p>
          <a:p>
            <a:r>
              <a:rPr lang="en-GB">
                <a:latin typeface="Raleway" pitchFamily="2" charset="0"/>
              </a:rPr>
              <a:t>Information about kinship care for internal communications</a:t>
            </a:r>
          </a:p>
          <a:p>
            <a:endParaRPr lang="en-GB">
              <a:latin typeface="Raleway" pitchFamily="2" charset="0"/>
            </a:endParaRPr>
          </a:p>
          <a:p>
            <a:r>
              <a:rPr lang="en-GB">
                <a:latin typeface="Raleway" pitchFamily="2" charset="0"/>
              </a:rPr>
              <a:t>Template intranet articles, news stories and LinkedIn posts to promote becoming a Kinship Friendly Employer and logo library.</a:t>
            </a:r>
          </a:p>
        </p:txBody>
      </p:sp>
      <p:pic>
        <p:nvPicPr>
          <p:cNvPr id="11" name="Picture 10" descr="A close-up of a sign&#10;&#10;Description automatically generated">
            <a:extLst>
              <a:ext uri="{FF2B5EF4-FFF2-40B4-BE49-F238E27FC236}">
                <a16:creationId xmlns:a16="http://schemas.microsoft.com/office/drawing/2014/main" id="{DCD512BC-CBC6-4037-BDD5-91301D6E850D}"/>
              </a:ext>
            </a:extLst>
          </p:cNvPr>
          <p:cNvPicPr>
            <a:picLocks noChangeAspect="1"/>
          </p:cNvPicPr>
          <p:nvPr/>
        </p:nvPicPr>
        <p:blipFill rotWithShape="1">
          <a:blip r:embed="rId2">
            <a:extLst>
              <a:ext uri="{28A0092B-C50C-407E-A947-70E740481C1C}">
                <a14:useLocalDpi xmlns:a14="http://schemas.microsoft.com/office/drawing/2010/main" val="0"/>
              </a:ext>
            </a:extLst>
          </a:blip>
          <a:srcRect l="4225" t="12534" r="69872" b="8851"/>
          <a:stretch/>
        </p:blipFill>
        <p:spPr>
          <a:xfrm>
            <a:off x="930678" y="3324529"/>
            <a:ext cx="432036" cy="455516"/>
          </a:xfrm>
          <a:prstGeom prst="rect">
            <a:avLst/>
          </a:prstGeom>
        </p:spPr>
      </p:pic>
      <p:pic>
        <p:nvPicPr>
          <p:cNvPr id="12" name="Picture 11" descr="A close-up of a sign&#10;&#10;Description automatically generated">
            <a:extLst>
              <a:ext uri="{FF2B5EF4-FFF2-40B4-BE49-F238E27FC236}">
                <a16:creationId xmlns:a16="http://schemas.microsoft.com/office/drawing/2014/main" id="{CC96B5C1-4BC6-438C-928F-0CD918A0423E}"/>
              </a:ext>
            </a:extLst>
          </p:cNvPr>
          <p:cNvPicPr>
            <a:picLocks noChangeAspect="1"/>
          </p:cNvPicPr>
          <p:nvPr/>
        </p:nvPicPr>
        <p:blipFill rotWithShape="1">
          <a:blip r:embed="rId2">
            <a:extLst>
              <a:ext uri="{28A0092B-C50C-407E-A947-70E740481C1C}">
                <a14:useLocalDpi xmlns:a14="http://schemas.microsoft.com/office/drawing/2010/main" val="0"/>
              </a:ext>
            </a:extLst>
          </a:blip>
          <a:srcRect l="4225" t="12534" r="69872" b="8851"/>
          <a:stretch/>
        </p:blipFill>
        <p:spPr>
          <a:xfrm>
            <a:off x="902567" y="3871259"/>
            <a:ext cx="432036" cy="455516"/>
          </a:xfrm>
          <a:prstGeom prst="rect">
            <a:avLst/>
          </a:prstGeom>
        </p:spPr>
      </p:pic>
      <p:pic>
        <p:nvPicPr>
          <p:cNvPr id="13" name="Picture 12" descr="A close-up of a sign&#10;&#10;Description automatically generated">
            <a:extLst>
              <a:ext uri="{FF2B5EF4-FFF2-40B4-BE49-F238E27FC236}">
                <a16:creationId xmlns:a16="http://schemas.microsoft.com/office/drawing/2014/main" id="{B364FEB2-8470-4E37-B4AB-259B599220E4}"/>
              </a:ext>
            </a:extLst>
          </p:cNvPr>
          <p:cNvPicPr>
            <a:picLocks noChangeAspect="1"/>
          </p:cNvPicPr>
          <p:nvPr/>
        </p:nvPicPr>
        <p:blipFill rotWithShape="1">
          <a:blip r:embed="rId2">
            <a:extLst>
              <a:ext uri="{28A0092B-C50C-407E-A947-70E740481C1C}">
                <a14:useLocalDpi xmlns:a14="http://schemas.microsoft.com/office/drawing/2010/main" val="0"/>
              </a:ext>
            </a:extLst>
          </a:blip>
          <a:srcRect l="4225" t="12534" r="69872" b="8851"/>
          <a:stretch/>
        </p:blipFill>
        <p:spPr>
          <a:xfrm>
            <a:off x="902567" y="4437587"/>
            <a:ext cx="432036" cy="455516"/>
          </a:xfrm>
          <a:prstGeom prst="rect">
            <a:avLst/>
          </a:prstGeom>
        </p:spPr>
      </p:pic>
      <p:pic>
        <p:nvPicPr>
          <p:cNvPr id="14" name="Picture 13" descr="A close-up of a sign&#10;&#10;Description automatically generated">
            <a:extLst>
              <a:ext uri="{FF2B5EF4-FFF2-40B4-BE49-F238E27FC236}">
                <a16:creationId xmlns:a16="http://schemas.microsoft.com/office/drawing/2014/main" id="{2F96A298-120B-49D3-9C50-BD545E074DDF}"/>
              </a:ext>
            </a:extLst>
          </p:cNvPr>
          <p:cNvPicPr>
            <a:picLocks noChangeAspect="1"/>
          </p:cNvPicPr>
          <p:nvPr/>
        </p:nvPicPr>
        <p:blipFill rotWithShape="1">
          <a:blip r:embed="rId2">
            <a:extLst>
              <a:ext uri="{28A0092B-C50C-407E-A947-70E740481C1C}">
                <a14:useLocalDpi xmlns:a14="http://schemas.microsoft.com/office/drawing/2010/main" val="0"/>
              </a:ext>
            </a:extLst>
          </a:blip>
          <a:srcRect l="4225" t="12534" r="69872" b="8851"/>
          <a:stretch/>
        </p:blipFill>
        <p:spPr>
          <a:xfrm>
            <a:off x="902567" y="5003915"/>
            <a:ext cx="432036" cy="455516"/>
          </a:xfrm>
          <a:prstGeom prst="rect">
            <a:avLst/>
          </a:prstGeom>
        </p:spPr>
      </p:pic>
      <p:pic>
        <p:nvPicPr>
          <p:cNvPr id="15" name="Picture 14" descr="A close-up of a sign&#10;&#10;Description automatically generated">
            <a:extLst>
              <a:ext uri="{FF2B5EF4-FFF2-40B4-BE49-F238E27FC236}">
                <a16:creationId xmlns:a16="http://schemas.microsoft.com/office/drawing/2014/main" id="{40D76CCE-5532-42AA-A771-42B885158C05}"/>
              </a:ext>
            </a:extLst>
          </p:cNvPr>
          <p:cNvPicPr>
            <a:picLocks noChangeAspect="1"/>
          </p:cNvPicPr>
          <p:nvPr/>
        </p:nvPicPr>
        <p:blipFill rotWithShape="1">
          <a:blip r:embed="rId2">
            <a:extLst>
              <a:ext uri="{28A0092B-C50C-407E-A947-70E740481C1C}">
                <a14:useLocalDpi xmlns:a14="http://schemas.microsoft.com/office/drawing/2010/main" val="0"/>
              </a:ext>
            </a:extLst>
          </a:blip>
          <a:srcRect l="4225" t="12534" r="69872" b="8851"/>
          <a:stretch/>
        </p:blipFill>
        <p:spPr>
          <a:xfrm>
            <a:off x="902567" y="5570243"/>
            <a:ext cx="432036" cy="455516"/>
          </a:xfrm>
          <a:prstGeom prst="rect">
            <a:avLst/>
          </a:prstGeom>
        </p:spPr>
      </p:pic>
      <p:pic>
        <p:nvPicPr>
          <p:cNvPr id="16" name="Picture 15" descr="A close-up of a sign&#10;&#10;Description automatically generated">
            <a:extLst>
              <a:ext uri="{FF2B5EF4-FFF2-40B4-BE49-F238E27FC236}">
                <a16:creationId xmlns:a16="http://schemas.microsoft.com/office/drawing/2014/main" id="{A84E38A4-6338-4A0F-8D47-C114EF33F56D}"/>
              </a:ext>
            </a:extLst>
          </p:cNvPr>
          <p:cNvPicPr>
            <a:picLocks noChangeAspect="1"/>
          </p:cNvPicPr>
          <p:nvPr/>
        </p:nvPicPr>
        <p:blipFill rotWithShape="1">
          <a:blip r:embed="rId2">
            <a:extLst>
              <a:ext uri="{28A0092B-C50C-407E-A947-70E740481C1C}">
                <a14:useLocalDpi xmlns:a14="http://schemas.microsoft.com/office/drawing/2010/main" val="0"/>
              </a:ext>
            </a:extLst>
          </a:blip>
          <a:srcRect l="4225" t="12534" r="69872" b="8851"/>
          <a:stretch/>
        </p:blipFill>
        <p:spPr>
          <a:xfrm>
            <a:off x="902567" y="6173883"/>
            <a:ext cx="432036" cy="455516"/>
          </a:xfrm>
          <a:prstGeom prst="rect">
            <a:avLst/>
          </a:prstGeom>
        </p:spPr>
      </p:pic>
    </p:spTree>
    <p:extLst>
      <p:ext uri="{BB962C8B-B14F-4D97-AF65-F5344CB8AC3E}">
        <p14:creationId xmlns:p14="http://schemas.microsoft.com/office/powerpoint/2010/main" val="4277237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sign&#10;&#10;Description automatically generated">
            <a:extLst>
              <a:ext uri="{FF2B5EF4-FFF2-40B4-BE49-F238E27FC236}">
                <a16:creationId xmlns:a16="http://schemas.microsoft.com/office/drawing/2014/main" id="{54D20624-0712-4936-AA54-7B0A40127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0425" y="5534025"/>
            <a:ext cx="3153174" cy="1095374"/>
          </a:xfrm>
          <a:prstGeom prst="rect">
            <a:avLst/>
          </a:prstGeom>
        </p:spPr>
      </p:pic>
      <p:cxnSp>
        <p:nvCxnSpPr>
          <p:cNvPr id="7" name="Straight Connector 6">
            <a:extLst>
              <a:ext uri="{FF2B5EF4-FFF2-40B4-BE49-F238E27FC236}">
                <a16:creationId xmlns:a16="http://schemas.microsoft.com/office/drawing/2014/main" id="{C8C6A68E-DB9D-4D7B-913E-859DF5BFE986}"/>
              </a:ext>
            </a:extLst>
          </p:cNvPr>
          <p:cNvCxnSpPr/>
          <p:nvPr/>
        </p:nvCxnSpPr>
        <p:spPr>
          <a:xfrm>
            <a:off x="497150" y="168676"/>
            <a:ext cx="0" cy="6460723"/>
          </a:xfrm>
          <a:prstGeom prst="line">
            <a:avLst/>
          </a:prstGeom>
          <a:ln w="28575">
            <a:solidFill>
              <a:srgbClr val="2BA1B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884E87-DA9A-4075-BB9A-0F086F610F08}"/>
              </a:ext>
            </a:extLst>
          </p:cNvPr>
          <p:cNvCxnSpPr>
            <a:cxnSpLocks/>
          </p:cNvCxnSpPr>
          <p:nvPr/>
        </p:nvCxnSpPr>
        <p:spPr>
          <a:xfrm>
            <a:off x="152400" y="1155577"/>
            <a:ext cx="11791199" cy="0"/>
          </a:xfrm>
          <a:prstGeom prst="line">
            <a:avLst/>
          </a:prstGeom>
          <a:ln w="28575">
            <a:solidFill>
              <a:srgbClr val="2BA1BD"/>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9E5D5D3-0A53-4C70-BB00-84376857E03E}"/>
              </a:ext>
            </a:extLst>
          </p:cNvPr>
          <p:cNvSpPr txBox="1"/>
          <p:nvPr/>
        </p:nvSpPr>
        <p:spPr>
          <a:xfrm>
            <a:off x="665823" y="452760"/>
            <a:ext cx="10147179" cy="523220"/>
          </a:xfrm>
          <a:prstGeom prst="rect">
            <a:avLst/>
          </a:prstGeom>
          <a:noFill/>
        </p:spPr>
        <p:txBody>
          <a:bodyPr wrap="square" rtlCol="0">
            <a:spAutoFit/>
          </a:bodyPr>
          <a:lstStyle/>
          <a:p>
            <a:r>
              <a:rPr lang="en-GB" sz="2800" b="1" dirty="0">
                <a:solidFill>
                  <a:srgbClr val="2BA1BD"/>
                </a:solidFill>
                <a:latin typeface="Raleway" pitchFamily="2" charset="0"/>
              </a:rPr>
              <a:t>Recognition as a Kinship Friendly Employer</a:t>
            </a:r>
          </a:p>
        </p:txBody>
      </p:sp>
      <p:sp>
        <p:nvSpPr>
          <p:cNvPr id="6" name="Content Placeholder 2">
            <a:extLst>
              <a:ext uri="{FF2B5EF4-FFF2-40B4-BE49-F238E27FC236}">
                <a16:creationId xmlns:a16="http://schemas.microsoft.com/office/drawing/2014/main" id="{A2BC2668-347E-4BA6-843E-D18D64387D90}"/>
              </a:ext>
            </a:extLst>
          </p:cNvPr>
          <p:cNvSpPr txBox="1">
            <a:spLocks/>
          </p:cNvSpPr>
          <p:nvPr/>
        </p:nvSpPr>
        <p:spPr>
          <a:xfrm>
            <a:off x="636279" y="1292132"/>
            <a:ext cx="11277767" cy="10953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sz="1800" b="1">
                <a:solidFill>
                  <a:srgbClr val="000000"/>
                </a:solidFill>
                <a:latin typeface="Raleway" pitchFamily="2" charset="0"/>
              </a:rPr>
              <a:t>We encourage all employers to support kinship carers in their employment by becoming Kinship Friendly Employers.  </a:t>
            </a:r>
          </a:p>
          <a:p>
            <a:pPr algn="just"/>
            <a:r>
              <a:rPr lang="en-GB" sz="1800">
                <a:solidFill>
                  <a:srgbClr val="000000"/>
                </a:solidFill>
                <a:latin typeface="Raleway" pitchFamily="2" charset="0"/>
              </a:rPr>
              <a:t>If you are able to do this, Kinship looks forward to working with you to:</a:t>
            </a:r>
          </a:p>
        </p:txBody>
      </p:sp>
      <p:sp>
        <p:nvSpPr>
          <p:cNvPr id="2" name="TextBox 1">
            <a:extLst>
              <a:ext uri="{FF2B5EF4-FFF2-40B4-BE49-F238E27FC236}">
                <a16:creationId xmlns:a16="http://schemas.microsoft.com/office/drawing/2014/main" id="{0D12AF6A-6C15-4B6F-AA24-9863C4B446DE}"/>
              </a:ext>
            </a:extLst>
          </p:cNvPr>
          <p:cNvSpPr txBox="1"/>
          <p:nvPr/>
        </p:nvSpPr>
        <p:spPr>
          <a:xfrm>
            <a:off x="1293641" y="2623836"/>
            <a:ext cx="10651636" cy="3693319"/>
          </a:xfrm>
          <a:prstGeom prst="rect">
            <a:avLst/>
          </a:prstGeom>
          <a:noFill/>
        </p:spPr>
        <p:txBody>
          <a:bodyPr wrap="square" lIns="91440" tIns="45720" rIns="91440" bIns="45720" rtlCol="0" anchor="t">
            <a:spAutoFit/>
          </a:bodyPr>
          <a:lstStyle/>
          <a:p>
            <a:pPr algn="just"/>
            <a:r>
              <a:rPr lang="en-GB">
                <a:solidFill>
                  <a:srgbClr val="000000"/>
                </a:solidFill>
                <a:latin typeface="Raleway" pitchFamily="2" charset="0"/>
              </a:rPr>
              <a:t>Publicise and promote your Kinship Friendly Employer status on Kinship’s website, social media channels and external communications;</a:t>
            </a:r>
          </a:p>
          <a:p>
            <a:pPr algn="just"/>
            <a:endParaRPr lang="en-GB">
              <a:solidFill>
                <a:srgbClr val="000000"/>
              </a:solidFill>
              <a:latin typeface="Raleway" pitchFamily="2" charset="0"/>
            </a:endParaRPr>
          </a:p>
          <a:p>
            <a:pPr algn="just" fontAlgn="base"/>
            <a:r>
              <a:rPr lang="en-GB">
                <a:solidFill>
                  <a:srgbClr val="000000"/>
                </a:solidFill>
                <a:latin typeface="Raleway" pitchFamily="2" charset="0"/>
              </a:rPr>
              <a:t>Introduce you to other organisations and industry bodies to forge connections with other Kinship Friendly Employers, and share learnings and best practice;</a:t>
            </a:r>
          </a:p>
          <a:p>
            <a:pPr algn="just" fontAlgn="base"/>
            <a:endParaRPr lang="en-GB">
              <a:solidFill>
                <a:srgbClr val="000000"/>
              </a:solidFill>
              <a:latin typeface="Raleway" pitchFamily="2" charset="0"/>
            </a:endParaRPr>
          </a:p>
          <a:p>
            <a:pPr algn="just" fontAlgn="base"/>
            <a:r>
              <a:rPr lang="en-GB">
                <a:solidFill>
                  <a:srgbClr val="000000"/>
                </a:solidFill>
                <a:latin typeface="Raleway"/>
              </a:rPr>
              <a:t>Collaborate around Kinship Care Week (each October), promoting your commitment to kinship carers during this week;</a:t>
            </a:r>
          </a:p>
          <a:p>
            <a:pPr algn="just" fontAlgn="base"/>
            <a:endParaRPr lang="en-GB">
              <a:solidFill>
                <a:srgbClr val="000000"/>
              </a:solidFill>
              <a:latin typeface="Raleway" pitchFamily="2" charset="0"/>
            </a:endParaRPr>
          </a:p>
          <a:p>
            <a:pPr algn="just" fontAlgn="base"/>
            <a:r>
              <a:rPr lang="en-GB">
                <a:solidFill>
                  <a:srgbClr val="000000"/>
                </a:solidFill>
                <a:latin typeface="Raleway" pitchFamily="2" charset="0"/>
              </a:rPr>
              <a:t>Signpost kinship carers in your workforce to Kinship’s free and </a:t>
            </a:r>
          </a:p>
          <a:p>
            <a:pPr algn="just" fontAlgn="base"/>
            <a:r>
              <a:rPr lang="en-GB">
                <a:solidFill>
                  <a:srgbClr val="000000"/>
                </a:solidFill>
                <a:latin typeface="Raleway" pitchFamily="2" charset="0"/>
              </a:rPr>
              <a:t>independent advice, information and support services (available </a:t>
            </a:r>
          </a:p>
          <a:p>
            <a:pPr algn="just" fontAlgn="base"/>
            <a:r>
              <a:rPr lang="en-GB">
                <a:solidFill>
                  <a:srgbClr val="000000"/>
                </a:solidFill>
                <a:latin typeface="Raleway" pitchFamily="2" charset="0"/>
              </a:rPr>
              <a:t>to kinship carers in England and Wales). </a:t>
            </a:r>
            <a:endParaRPr lang="en-GB">
              <a:latin typeface="Raleway" pitchFamily="2" charset="0"/>
            </a:endParaRPr>
          </a:p>
          <a:p>
            <a:endParaRPr lang="en-GB"/>
          </a:p>
        </p:txBody>
      </p:sp>
      <p:sp>
        <p:nvSpPr>
          <p:cNvPr id="11" name="Freeform 2">
            <a:extLst>
              <a:ext uri="{FF2B5EF4-FFF2-40B4-BE49-F238E27FC236}">
                <a16:creationId xmlns:a16="http://schemas.microsoft.com/office/drawing/2014/main" id="{22CF1E8A-236F-40E1-8B37-6B52E33357C4}"/>
              </a:ext>
            </a:extLst>
          </p:cNvPr>
          <p:cNvSpPr/>
          <p:nvPr/>
        </p:nvSpPr>
        <p:spPr>
          <a:xfrm>
            <a:off x="606360" y="2665392"/>
            <a:ext cx="531543" cy="566068"/>
          </a:xfrm>
          <a:custGeom>
            <a:avLst/>
            <a:gdLst/>
            <a:ahLst/>
            <a:cxnLst/>
            <a:rect l="l" t="t" r="r" b="b"/>
            <a:pathLst>
              <a:path w="1506949" h="1468591">
                <a:moveTo>
                  <a:pt x="0" y="0"/>
                </a:moveTo>
                <a:lnTo>
                  <a:pt x="1506949" y="0"/>
                </a:lnTo>
                <a:lnTo>
                  <a:pt x="1506949" y="1468591"/>
                </a:lnTo>
                <a:lnTo>
                  <a:pt x="0" y="14685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Freeform 3">
            <a:extLst>
              <a:ext uri="{FF2B5EF4-FFF2-40B4-BE49-F238E27FC236}">
                <a16:creationId xmlns:a16="http://schemas.microsoft.com/office/drawing/2014/main" id="{BEA2AF45-8A0F-439B-A6E4-D15E26D1FCDA}"/>
              </a:ext>
            </a:extLst>
          </p:cNvPr>
          <p:cNvSpPr/>
          <p:nvPr/>
        </p:nvSpPr>
        <p:spPr>
          <a:xfrm>
            <a:off x="576129" y="3540832"/>
            <a:ext cx="531543" cy="566068"/>
          </a:xfrm>
          <a:custGeom>
            <a:avLst/>
            <a:gdLst/>
            <a:ahLst/>
            <a:cxnLst/>
            <a:rect l="l" t="t" r="r" b="b"/>
            <a:pathLst>
              <a:path w="1346828" h="1298005">
                <a:moveTo>
                  <a:pt x="0" y="0"/>
                </a:moveTo>
                <a:lnTo>
                  <a:pt x="1346828" y="0"/>
                </a:lnTo>
                <a:lnTo>
                  <a:pt x="1346828" y="1298005"/>
                </a:lnTo>
                <a:lnTo>
                  <a:pt x="0" y="129800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5">
            <a:extLst>
              <a:ext uri="{FF2B5EF4-FFF2-40B4-BE49-F238E27FC236}">
                <a16:creationId xmlns:a16="http://schemas.microsoft.com/office/drawing/2014/main" id="{9AD3865C-55EA-4F98-9F21-E8E38E0D32E2}"/>
              </a:ext>
            </a:extLst>
          </p:cNvPr>
          <p:cNvSpPr/>
          <p:nvPr/>
        </p:nvSpPr>
        <p:spPr>
          <a:xfrm>
            <a:off x="539727" y="4384787"/>
            <a:ext cx="644705" cy="552279"/>
          </a:xfrm>
          <a:custGeom>
            <a:avLst/>
            <a:gdLst/>
            <a:ahLst/>
            <a:cxnLst/>
            <a:rect l="l" t="t" r="r" b="b"/>
            <a:pathLst>
              <a:path w="1373281" h="1349249">
                <a:moveTo>
                  <a:pt x="0" y="0"/>
                </a:moveTo>
                <a:lnTo>
                  <a:pt x="1373281" y="0"/>
                </a:lnTo>
                <a:lnTo>
                  <a:pt x="1373281" y="1349249"/>
                </a:lnTo>
                <a:lnTo>
                  <a:pt x="0" y="13492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5" name="Freeform 4">
            <a:extLst>
              <a:ext uri="{FF2B5EF4-FFF2-40B4-BE49-F238E27FC236}">
                <a16:creationId xmlns:a16="http://schemas.microsoft.com/office/drawing/2014/main" id="{8CBE894E-570D-412F-A460-1A69EFCF9402}"/>
              </a:ext>
            </a:extLst>
          </p:cNvPr>
          <p:cNvSpPr/>
          <p:nvPr/>
        </p:nvSpPr>
        <p:spPr>
          <a:xfrm>
            <a:off x="576129" y="5257885"/>
            <a:ext cx="644706" cy="552280"/>
          </a:xfrm>
          <a:custGeom>
            <a:avLst/>
            <a:gdLst/>
            <a:ahLst/>
            <a:cxnLst/>
            <a:rect l="l" t="t" r="r" b="b"/>
            <a:pathLst>
              <a:path w="1239613" h="1239613">
                <a:moveTo>
                  <a:pt x="0" y="0"/>
                </a:moveTo>
                <a:lnTo>
                  <a:pt x="1239613" y="0"/>
                </a:lnTo>
                <a:lnTo>
                  <a:pt x="1239613" y="1239614"/>
                </a:lnTo>
                <a:lnTo>
                  <a:pt x="0" y="123961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extLst>
      <p:ext uri="{BB962C8B-B14F-4D97-AF65-F5344CB8AC3E}">
        <p14:creationId xmlns:p14="http://schemas.microsoft.com/office/powerpoint/2010/main" val="982486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sign&#10;&#10;Description automatically generated">
            <a:extLst>
              <a:ext uri="{FF2B5EF4-FFF2-40B4-BE49-F238E27FC236}">
                <a16:creationId xmlns:a16="http://schemas.microsoft.com/office/drawing/2014/main" id="{54D20624-0712-4936-AA54-7B0A40127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0425" y="5534025"/>
            <a:ext cx="3153174" cy="1095374"/>
          </a:xfrm>
          <a:prstGeom prst="rect">
            <a:avLst/>
          </a:prstGeom>
        </p:spPr>
      </p:pic>
      <p:cxnSp>
        <p:nvCxnSpPr>
          <p:cNvPr id="7" name="Straight Connector 6">
            <a:extLst>
              <a:ext uri="{FF2B5EF4-FFF2-40B4-BE49-F238E27FC236}">
                <a16:creationId xmlns:a16="http://schemas.microsoft.com/office/drawing/2014/main" id="{C8C6A68E-DB9D-4D7B-913E-859DF5BFE986}"/>
              </a:ext>
            </a:extLst>
          </p:cNvPr>
          <p:cNvCxnSpPr/>
          <p:nvPr/>
        </p:nvCxnSpPr>
        <p:spPr>
          <a:xfrm>
            <a:off x="497150" y="168676"/>
            <a:ext cx="0" cy="6460723"/>
          </a:xfrm>
          <a:prstGeom prst="line">
            <a:avLst/>
          </a:prstGeom>
          <a:ln w="28575">
            <a:solidFill>
              <a:srgbClr val="2BA1B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884E87-DA9A-4075-BB9A-0F086F610F08}"/>
              </a:ext>
            </a:extLst>
          </p:cNvPr>
          <p:cNvCxnSpPr>
            <a:cxnSpLocks/>
          </p:cNvCxnSpPr>
          <p:nvPr/>
        </p:nvCxnSpPr>
        <p:spPr>
          <a:xfrm>
            <a:off x="152400" y="1155577"/>
            <a:ext cx="11791199" cy="0"/>
          </a:xfrm>
          <a:prstGeom prst="line">
            <a:avLst/>
          </a:prstGeom>
          <a:ln w="28575">
            <a:solidFill>
              <a:srgbClr val="2BA1BD"/>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9E5D5D3-0A53-4C70-BB00-84376857E03E}"/>
              </a:ext>
            </a:extLst>
          </p:cNvPr>
          <p:cNvSpPr txBox="1"/>
          <p:nvPr/>
        </p:nvSpPr>
        <p:spPr>
          <a:xfrm>
            <a:off x="665823" y="452760"/>
            <a:ext cx="10147179" cy="523220"/>
          </a:xfrm>
          <a:prstGeom prst="rect">
            <a:avLst/>
          </a:prstGeom>
          <a:noFill/>
        </p:spPr>
        <p:txBody>
          <a:bodyPr wrap="square" rtlCol="0">
            <a:spAutoFit/>
          </a:bodyPr>
          <a:lstStyle/>
          <a:p>
            <a:r>
              <a:rPr lang="en-GB" sz="2800" b="1">
                <a:solidFill>
                  <a:srgbClr val="2BA1BD"/>
                </a:solidFill>
                <a:latin typeface="Raleway" pitchFamily="2" charset="0"/>
              </a:rPr>
              <a:t>Employers engaged with Kinship and the scheme </a:t>
            </a:r>
          </a:p>
        </p:txBody>
      </p:sp>
      <p:pic>
        <p:nvPicPr>
          <p:cNvPr id="10" name="Picture 9" descr="Text&#10;&#10;Description automatically generated with medium confidence">
            <a:extLst>
              <a:ext uri="{FF2B5EF4-FFF2-40B4-BE49-F238E27FC236}">
                <a16:creationId xmlns:a16="http://schemas.microsoft.com/office/drawing/2014/main" id="{D0948E18-AC83-456A-AFDD-0A18F394DB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858" y="1432926"/>
            <a:ext cx="2392142" cy="1469245"/>
          </a:xfrm>
          <a:prstGeom prst="rect">
            <a:avLst/>
          </a:prstGeom>
        </p:spPr>
      </p:pic>
      <p:pic>
        <p:nvPicPr>
          <p:cNvPr id="11" name="Picture 5" descr="Text, logo&#10;&#10;Description automatically generated">
            <a:extLst>
              <a:ext uri="{FF2B5EF4-FFF2-40B4-BE49-F238E27FC236}">
                <a16:creationId xmlns:a16="http://schemas.microsoft.com/office/drawing/2014/main" id="{8CA10961-8D8D-4FAC-8643-4A0FD926E5EF}"/>
              </a:ext>
            </a:extLst>
          </p:cNvPr>
          <p:cNvPicPr>
            <a:picLocks noChangeAspect="1"/>
          </p:cNvPicPr>
          <p:nvPr/>
        </p:nvPicPr>
        <p:blipFill>
          <a:blip r:embed="rId4"/>
          <a:stretch>
            <a:fillRect/>
          </a:stretch>
        </p:blipFill>
        <p:spPr>
          <a:xfrm>
            <a:off x="620777" y="3078190"/>
            <a:ext cx="3357934" cy="1891125"/>
          </a:xfrm>
          <a:prstGeom prst="rect">
            <a:avLst/>
          </a:prstGeom>
        </p:spPr>
      </p:pic>
      <p:pic>
        <p:nvPicPr>
          <p:cNvPr id="12" name="Picture 11" descr="Text&#10;&#10;Description automatically generated">
            <a:extLst>
              <a:ext uri="{FF2B5EF4-FFF2-40B4-BE49-F238E27FC236}">
                <a16:creationId xmlns:a16="http://schemas.microsoft.com/office/drawing/2014/main" id="{FDA27E5E-F4EC-44D2-83C7-36DF244818CB}"/>
              </a:ext>
            </a:extLst>
          </p:cNvPr>
          <p:cNvPicPr>
            <a:picLocks noChangeAspect="1"/>
          </p:cNvPicPr>
          <p:nvPr/>
        </p:nvPicPr>
        <p:blipFill rotWithShape="1">
          <a:blip r:embed="rId5">
            <a:extLst>
              <a:ext uri="{28A0092B-C50C-407E-A947-70E740481C1C}">
                <a14:useLocalDpi xmlns:a14="http://schemas.microsoft.com/office/drawing/2010/main" val="0"/>
              </a:ext>
            </a:extLst>
          </a:blip>
          <a:srcRect l="5307"/>
          <a:stretch/>
        </p:blipFill>
        <p:spPr>
          <a:xfrm>
            <a:off x="6941777" y="1426911"/>
            <a:ext cx="2360930" cy="1440783"/>
          </a:xfrm>
          <a:prstGeom prst="rect">
            <a:avLst/>
          </a:prstGeom>
        </p:spPr>
      </p:pic>
      <p:pic>
        <p:nvPicPr>
          <p:cNvPr id="13" name="Picture 12" descr="A blue and white logo&#10;&#10;Description automatically generated with low confidence">
            <a:extLst>
              <a:ext uri="{FF2B5EF4-FFF2-40B4-BE49-F238E27FC236}">
                <a16:creationId xmlns:a16="http://schemas.microsoft.com/office/drawing/2014/main" id="{26BB379F-E3FE-40D0-8F35-6C1AD8F2C6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3003" y="1447137"/>
            <a:ext cx="2360444" cy="938557"/>
          </a:xfrm>
          <a:prstGeom prst="rect">
            <a:avLst/>
          </a:prstGeom>
        </p:spPr>
      </p:pic>
      <p:pic>
        <p:nvPicPr>
          <p:cNvPr id="14" name="Picture 13" descr="Logo&#10;&#10;Description automatically generated">
            <a:extLst>
              <a:ext uri="{FF2B5EF4-FFF2-40B4-BE49-F238E27FC236}">
                <a16:creationId xmlns:a16="http://schemas.microsoft.com/office/drawing/2014/main" id="{B34E6A4A-A247-435C-A53C-979F3B4E4C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99929" y="3331131"/>
            <a:ext cx="2951845" cy="1440781"/>
          </a:xfrm>
          <a:prstGeom prst="rect">
            <a:avLst/>
          </a:prstGeom>
        </p:spPr>
      </p:pic>
      <p:pic>
        <p:nvPicPr>
          <p:cNvPr id="1026" name="Picture 2" descr="Tesco PLC">
            <a:extLst>
              <a:ext uri="{FF2B5EF4-FFF2-40B4-BE49-F238E27FC236}">
                <a16:creationId xmlns:a16="http://schemas.microsoft.com/office/drawing/2014/main" id="{295FC1A7-823C-47D6-A097-E6FDB9E882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2694" y="5304630"/>
            <a:ext cx="2930609" cy="8264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urviving Economic Abuse: Transforming responses to economic abuse">
            <a:extLst>
              <a:ext uri="{FF2B5EF4-FFF2-40B4-BE49-F238E27FC236}">
                <a16:creationId xmlns:a16="http://schemas.microsoft.com/office/drawing/2014/main" id="{1968C7EF-1300-4A51-9C16-4D3BE98C5C5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38011" y="2959038"/>
            <a:ext cx="2447925" cy="18669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BEF39703-8F38-CEC5-213D-114C45D6B7AE}"/>
              </a:ext>
            </a:extLst>
          </p:cNvPr>
          <p:cNvPicPr>
            <a:picLocks noChangeAspect="1"/>
          </p:cNvPicPr>
          <p:nvPr/>
        </p:nvPicPr>
        <p:blipFill>
          <a:blip r:embed="rId10"/>
          <a:stretch>
            <a:fillRect/>
          </a:stretch>
        </p:blipFill>
        <p:spPr>
          <a:xfrm>
            <a:off x="870435" y="1447137"/>
            <a:ext cx="1850912" cy="1850912"/>
          </a:xfrm>
          <a:prstGeom prst="rect">
            <a:avLst/>
          </a:prstGeom>
        </p:spPr>
      </p:pic>
      <p:pic>
        <p:nvPicPr>
          <p:cNvPr id="18" name="Picture 17">
            <a:extLst>
              <a:ext uri="{FF2B5EF4-FFF2-40B4-BE49-F238E27FC236}">
                <a16:creationId xmlns:a16="http://schemas.microsoft.com/office/drawing/2014/main" id="{7A327E05-EF83-DEEE-4DD1-2EBB35EDDCB5}"/>
              </a:ext>
            </a:extLst>
          </p:cNvPr>
          <p:cNvPicPr>
            <a:picLocks noChangeAspect="1"/>
          </p:cNvPicPr>
          <p:nvPr/>
        </p:nvPicPr>
        <p:blipFill>
          <a:blip r:embed="rId11"/>
          <a:stretch>
            <a:fillRect/>
          </a:stretch>
        </p:blipFill>
        <p:spPr>
          <a:xfrm>
            <a:off x="866141" y="4608569"/>
            <a:ext cx="1850912" cy="1850912"/>
          </a:xfrm>
          <a:prstGeom prst="rect">
            <a:avLst/>
          </a:prstGeom>
        </p:spPr>
      </p:pic>
    </p:spTree>
    <p:extLst>
      <p:ext uri="{BB962C8B-B14F-4D97-AF65-F5344CB8AC3E}">
        <p14:creationId xmlns:p14="http://schemas.microsoft.com/office/powerpoint/2010/main" val="2569836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sign&#10;&#10;Description automatically generated">
            <a:extLst>
              <a:ext uri="{FF2B5EF4-FFF2-40B4-BE49-F238E27FC236}">
                <a16:creationId xmlns:a16="http://schemas.microsoft.com/office/drawing/2014/main" id="{54D20624-0712-4936-AA54-7B0A40127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0425" y="5534025"/>
            <a:ext cx="3153174" cy="1095374"/>
          </a:xfrm>
          <a:prstGeom prst="rect">
            <a:avLst/>
          </a:prstGeom>
        </p:spPr>
      </p:pic>
      <p:cxnSp>
        <p:nvCxnSpPr>
          <p:cNvPr id="7" name="Straight Connector 6">
            <a:extLst>
              <a:ext uri="{FF2B5EF4-FFF2-40B4-BE49-F238E27FC236}">
                <a16:creationId xmlns:a16="http://schemas.microsoft.com/office/drawing/2014/main" id="{C8C6A68E-DB9D-4D7B-913E-859DF5BFE986}"/>
              </a:ext>
            </a:extLst>
          </p:cNvPr>
          <p:cNvCxnSpPr/>
          <p:nvPr/>
        </p:nvCxnSpPr>
        <p:spPr>
          <a:xfrm>
            <a:off x="497150" y="168676"/>
            <a:ext cx="0" cy="6460723"/>
          </a:xfrm>
          <a:prstGeom prst="line">
            <a:avLst/>
          </a:prstGeom>
          <a:ln w="28575">
            <a:solidFill>
              <a:srgbClr val="2BA1B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884E87-DA9A-4075-BB9A-0F086F610F08}"/>
              </a:ext>
            </a:extLst>
          </p:cNvPr>
          <p:cNvCxnSpPr>
            <a:cxnSpLocks/>
          </p:cNvCxnSpPr>
          <p:nvPr/>
        </p:nvCxnSpPr>
        <p:spPr>
          <a:xfrm>
            <a:off x="152400" y="1155577"/>
            <a:ext cx="11791199" cy="0"/>
          </a:xfrm>
          <a:prstGeom prst="line">
            <a:avLst/>
          </a:prstGeom>
          <a:ln w="28575">
            <a:solidFill>
              <a:srgbClr val="2BA1BD"/>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9E5D5D3-0A53-4C70-BB00-84376857E03E}"/>
              </a:ext>
            </a:extLst>
          </p:cNvPr>
          <p:cNvSpPr txBox="1"/>
          <p:nvPr/>
        </p:nvSpPr>
        <p:spPr>
          <a:xfrm>
            <a:off x="665823" y="452760"/>
            <a:ext cx="10147179" cy="523220"/>
          </a:xfrm>
          <a:prstGeom prst="rect">
            <a:avLst/>
          </a:prstGeom>
          <a:noFill/>
        </p:spPr>
        <p:txBody>
          <a:bodyPr wrap="square" rtlCol="0">
            <a:spAutoFit/>
          </a:bodyPr>
          <a:lstStyle/>
          <a:p>
            <a:r>
              <a:rPr lang="en-GB" sz="2800" b="1">
                <a:solidFill>
                  <a:srgbClr val="2BA1BD"/>
                </a:solidFill>
                <a:latin typeface="Raleway" pitchFamily="2" charset="0"/>
              </a:rPr>
              <a:t>Case study: Tesco</a:t>
            </a:r>
          </a:p>
        </p:txBody>
      </p:sp>
      <p:pic>
        <p:nvPicPr>
          <p:cNvPr id="6" name="Picture 2" descr="Tesco PLC">
            <a:extLst>
              <a:ext uri="{FF2B5EF4-FFF2-40B4-BE49-F238E27FC236}">
                <a16:creationId xmlns:a16="http://schemas.microsoft.com/office/drawing/2014/main" id="{5058816D-12BE-42B8-A413-DAF6887669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901" y="1629275"/>
            <a:ext cx="2930609" cy="8264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753D211-9C5B-B34E-ABE3-CD0CA1B773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E9A9A10-8A26-C869-F8A4-A454D9AE14E1}"/>
              </a:ext>
            </a:extLst>
          </p:cNvPr>
          <p:cNvSpPr>
            <a:spLocks noGrp="1"/>
          </p:cNvSpPr>
          <p:nvPr>
            <p:ph idx="1"/>
          </p:nvPr>
        </p:nvSpPr>
        <p:spPr>
          <a:xfrm>
            <a:off x="838200" y="2677589"/>
            <a:ext cx="10515600" cy="3499374"/>
          </a:xfrm>
        </p:spPr>
        <p:txBody>
          <a:bodyPr/>
          <a:lstStyle/>
          <a:p>
            <a:pPr marL="0" indent="0">
              <a:buNone/>
            </a:pPr>
            <a:r>
              <a:rPr lang="en-GB" b="1" i="0" u="none" strike="noStrike" dirty="0">
                <a:solidFill>
                  <a:srgbClr val="333333"/>
                </a:solidFill>
                <a:effectLst/>
                <a:latin typeface="Raleway" pitchFamily="2" charset="77"/>
              </a:rPr>
              <a:t>Tesco – the first UK supermarket to give Special Guardian kinship carers same support as adoptive parents </a:t>
            </a:r>
          </a:p>
          <a:p>
            <a:endParaRPr lang="en-GB" b="0" i="0" u="none" strike="noStrike" dirty="0">
              <a:solidFill>
                <a:srgbClr val="333333"/>
              </a:solidFill>
              <a:effectLst/>
              <a:latin typeface="Raleway" pitchFamily="2" charset="77"/>
            </a:endParaRPr>
          </a:p>
          <a:p>
            <a:pPr marL="0" indent="0">
              <a:buNone/>
            </a:pPr>
            <a:r>
              <a:rPr lang="en-GB" sz="2400" b="0" i="0" u="none" strike="noStrike" dirty="0">
                <a:solidFill>
                  <a:srgbClr val="333333"/>
                </a:solidFill>
                <a:effectLst/>
                <a:latin typeface="Raleway" pitchFamily="2" charset="77"/>
              </a:rPr>
              <a:t>In September 2023, Tesco – the UK’s largest private-sector employer – granted colleagues who have a Special Guardianship Order (SGO) to care for relatives’ children equal rights with colleagues who adopt – giving them both 26 weeks’ leave on full pay.</a:t>
            </a:r>
          </a:p>
          <a:p>
            <a:endParaRPr lang="en-US" dirty="0"/>
          </a:p>
        </p:txBody>
      </p:sp>
    </p:spTree>
    <p:extLst>
      <p:ext uri="{BB962C8B-B14F-4D97-AF65-F5344CB8AC3E}">
        <p14:creationId xmlns:p14="http://schemas.microsoft.com/office/powerpoint/2010/main" val="1781963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sign&#10;&#10;Description automatically generated">
            <a:extLst>
              <a:ext uri="{FF2B5EF4-FFF2-40B4-BE49-F238E27FC236}">
                <a16:creationId xmlns:a16="http://schemas.microsoft.com/office/drawing/2014/main" id="{54D20624-0712-4936-AA54-7B0A40127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0425" y="5534025"/>
            <a:ext cx="3153174" cy="1095374"/>
          </a:xfrm>
          <a:prstGeom prst="rect">
            <a:avLst/>
          </a:prstGeom>
        </p:spPr>
      </p:pic>
      <p:cxnSp>
        <p:nvCxnSpPr>
          <p:cNvPr id="7" name="Straight Connector 6">
            <a:extLst>
              <a:ext uri="{FF2B5EF4-FFF2-40B4-BE49-F238E27FC236}">
                <a16:creationId xmlns:a16="http://schemas.microsoft.com/office/drawing/2014/main" id="{C8C6A68E-DB9D-4D7B-913E-859DF5BFE986}"/>
              </a:ext>
            </a:extLst>
          </p:cNvPr>
          <p:cNvCxnSpPr/>
          <p:nvPr/>
        </p:nvCxnSpPr>
        <p:spPr>
          <a:xfrm>
            <a:off x="497150" y="168676"/>
            <a:ext cx="0" cy="6460723"/>
          </a:xfrm>
          <a:prstGeom prst="line">
            <a:avLst/>
          </a:prstGeom>
          <a:ln w="28575">
            <a:solidFill>
              <a:srgbClr val="2BA1B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884E87-DA9A-4075-BB9A-0F086F610F08}"/>
              </a:ext>
            </a:extLst>
          </p:cNvPr>
          <p:cNvCxnSpPr>
            <a:cxnSpLocks/>
          </p:cNvCxnSpPr>
          <p:nvPr/>
        </p:nvCxnSpPr>
        <p:spPr>
          <a:xfrm>
            <a:off x="152400" y="1155577"/>
            <a:ext cx="11791199" cy="0"/>
          </a:xfrm>
          <a:prstGeom prst="line">
            <a:avLst/>
          </a:prstGeom>
          <a:ln w="28575">
            <a:solidFill>
              <a:srgbClr val="2BA1BD"/>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9E5D5D3-0A53-4C70-BB00-84376857E03E}"/>
              </a:ext>
            </a:extLst>
          </p:cNvPr>
          <p:cNvSpPr txBox="1"/>
          <p:nvPr/>
        </p:nvSpPr>
        <p:spPr>
          <a:xfrm>
            <a:off x="665823" y="452760"/>
            <a:ext cx="10147179" cy="523220"/>
          </a:xfrm>
          <a:prstGeom prst="rect">
            <a:avLst/>
          </a:prstGeom>
          <a:noFill/>
        </p:spPr>
        <p:txBody>
          <a:bodyPr wrap="square" rtlCol="0">
            <a:spAutoFit/>
          </a:bodyPr>
          <a:lstStyle/>
          <a:p>
            <a:r>
              <a:rPr lang="en-GB" sz="2800" b="1">
                <a:solidFill>
                  <a:srgbClr val="2BA1BD"/>
                </a:solidFill>
                <a:latin typeface="Raleway" pitchFamily="2" charset="0"/>
              </a:rPr>
              <a:t>Case study: Card Factory</a:t>
            </a:r>
          </a:p>
        </p:txBody>
      </p:sp>
      <p:sp>
        <p:nvSpPr>
          <p:cNvPr id="2" name="Title 1">
            <a:extLst>
              <a:ext uri="{FF2B5EF4-FFF2-40B4-BE49-F238E27FC236}">
                <a16:creationId xmlns:a16="http://schemas.microsoft.com/office/drawing/2014/main" id="{958C84FF-20B9-430C-62F0-366D65C3660B}"/>
              </a:ext>
            </a:extLst>
          </p:cNvPr>
          <p:cNvSpPr>
            <a:spLocks noGrp="1"/>
          </p:cNvSpPr>
          <p:nvPr>
            <p:ph type="title"/>
          </p:nvPr>
        </p:nvSpPr>
        <p:spPr>
          <a:xfrm>
            <a:off x="838200" y="365126"/>
            <a:ext cx="10515600" cy="790452"/>
          </a:xfrm>
        </p:spPr>
        <p:txBody>
          <a:bodyPr/>
          <a:lstStyle/>
          <a:p>
            <a:endParaRPr lang="en-US" dirty="0"/>
          </a:p>
        </p:txBody>
      </p:sp>
      <p:sp>
        <p:nvSpPr>
          <p:cNvPr id="3" name="Content Placeholder 2">
            <a:extLst>
              <a:ext uri="{FF2B5EF4-FFF2-40B4-BE49-F238E27FC236}">
                <a16:creationId xmlns:a16="http://schemas.microsoft.com/office/drawing/2014/main" id="{E7E10A6F-AF6A-81C9-647C-02AD4E443070}"/>
              </a:ext>
            </a:extLst>
          </p:cNvPr>
          <p:cNvSpPr>
            <a:spLocks noGrp="1"/>
          </p:cNvSpPr>
          <p:nvPr>
            <p:ph idx="1"/>
          </p:nvPr>
        </p:nvSpPr>
        <p:spPr>
          <a:xfrm>
            <a:off x="838200" y="2963333"/>
            <a:ext cx="10515600" cy="3213630"/>
          </a:xfrm>
        </p:spPr>
        <p:txBody>
          <a:bodyPr>
            <a:normAutofit/>
          </a:bodyPr>
          <a:lstStyle/>
          <a:p>
            <a:pPr marL="0" indent="0">
              <a:buNone/>
            </a:pPr>
            <a:r>
              <a:rPr lang="en-GB" b="1" i="0" u="none" strike="noStrike" dirty="0" err="1">
                <a:solidFill>
                  <a:srgbClr val="333333"/>
                </a:solidFill>
                <a:effectLst/>
                <a:latin typeface="Raleway" pitchFamily="2" charset="77"/>
              </a:rPr>
              <a:t>cardfactory</a:t>
            </a:r>
            <a:r>
              <a:rPr lang="en-GB" b="1" i="0" u="none" strike="noStrike" dirty="0">
                <a:solidFill>
                  <a:srgbClr val="333333"/>
                </a:solidFill>
                <a:effectLst/>
                <a:latin typeface="Raleway" pitchFamily="2" charset="77"/>
              </a:rPr>
              <a:t> – equalisation of kinship care and maternity leave</a:t>
            </a:r>
          </a:p>
          <a:p>
            <a:pPr marL="0" indent="0">
              <a:buNone/>
            </a:pPr>
            <a:r>
              <a:rPr lang="en-GB" sz="2400" b="0" i="0" u="none" strike="noStrike" dirty="0" err="1">
                <a:solidFill>
                  <a:srgbClr val="333333"/>
                </a:solidFill>
                <a:effectLst/>
                <a:latin typeface="Raleway" pitchFamily="2" charset="77"/>
              </a:rPr>
              <a:t>cardfactory</a:t>
            </a:r>
            <a:r>
              <a:rPr lang="en-GB" sz="2400" b="0" i="0" u="none" strike="noStrike" dirty="0">
                <a:solidFill>
                  <a:srgbClr val="333333"/>
                </a:solidFill>
                <a:effectLst/>
                <a:latin typeface="Raleway" pitchFamily="2" charset="77"/>
              </a:rPr>
              <a:t> introduced kinship leave in 2022 to complement and enhance their approach to family friendly policies, recognising the diverse needs of our colleagues. They offer kinship carers the same enhanced leave entitlements as maternity, adoption and shared parental leave policies to provide an inclusive family friendly offering.</a:t>
            </a:r>
          </a:p>
          <a:p>
            <a:endParaRPr lang="en-US" dirty="0"/>
          </a:p>
        </p:txBody>
      </p:sp>
      <p:pic>
        <p:nvPicPr>
          <p:cNvPr id="11" name="Picture 10">
            <a:extLst>
              <a:ext uri="{FF2B5EF4-FFF2-40B4-BE49-F238E27FC236}">
                <a16:creationId xmlns:a16="http://schemas.microsoft.com/office/drawing/2014/main" id="{5301FC54-0202-FEEF-2305-8CB391869A70}"/>
              </a:ext>
            </a:extLst>
          </p:cNvPr>
          <p:cNvPicPr>
            <a:picLocks noChangeAspect="1"/>
          </p:cNvPicPr>
          <p:nvPr/>
        </p:nvPicPr>
        <p:blipFill>
          <a:blip r:embed="rId3"/>
          <a:stretch>
            <a:fillRect/>
          </a:stretch>
        </p:blipFill>
        <p:spPr>
          <a:xfrm>
            <a:off x="838200" y="1213081"/>
            <a:ext cx="1692748" cy="1692748"/>
          </a:xfrm>
          <a:prstGeom prst="rect">
            <a:avLst/>
          </a:prstGeom>
        </p:spPr>
      </p:pic>
    </p:spTree>
    <p:extLst>
      <p:ext uri="{BB962C8B-B14F-4D97-AF65-F5344CB8AC3E}">
        <p14:creationId xmlns:p14="http://schemas.microsoft.com/office/powerpoint/2010/main" val="1040208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sign&#10;&#10;Description automatically generated">
            <a:extLst>
              <a:ext uri="{FF2B5EF4-FFF2-40B4-BE49-F238E27FC236}">
                <a16:creationId xmlns:a16="http://schemas.microsoft.com/office/drawing/2014/main" id="{54D20624-0712-4936-AA54-7B0A40127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0425" y="5534025"/>
            <a:ext cx="3153174" cy="1095374"/>
          </a:xfrm>
          <a:prstGeom prst="rect">
            <a:avLst/>
          </a:prstGeom>
        </p:spPr>
      </p:pic>
      <p:cxnSp>
        <p:nvCxnSpPr>
          <p:cNvPr id="7" name="Straight Connector 6">
            <a:extLst>
              <a:ext uri="{FF2B5EF4-FFF2-40B4-BE49-F238E27FC236}">
                <a16:creationId xmlns:a16="http://schemas.microsoft.com/office/drawing/2014/main" id="{C8C6A68E-DB9D-4D7B-913E-859DF5BFE986}"/>
              </a:ext>
            </a:extLst>
          </p:cNvPr>
          <p:cNvCxnSpPr/>
          <p:nvPr/>
        </p:nvCxnSpPr>
        <p:spPr>
          <a:xfrm>
            <a:off x="497150" y="168676"/>
            <a:ext cx="0" cy="6460723"/>
          </a:xfrm>
          <a:prstGeom prst="line">
            <a:avLst/>
          </a:prstGeom>
          <a:ln w="28575">
            <a:solidFill>
              <a:srgbClr val="2BA1B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884E87-DA9A-4075-BB9A-0F086F610F08}"/>
              </a:ext>
            </a:extLst>
          </p:cNvPr>
          <p:cNvCxnSpPr>
            <a:cxnSpLocks/>
          </p:cNvCxnSpPr>
          <p:nvPr/>
        </p:nvCxnSpPr>
        <p:spPr>
          <a:xfrm>
            <a:off x="152400" y="1155577"/>
            <a:ext cx="11791199" cy="0"/>
          </a:xfrm>
          <a:prstGeom prst="line">
            <a:avLst/>
          </a:prstGeom>
          <a:ln w="28575">
            <a:solidFill>
              <a:srgbClr val="2BA1BD"/>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9E5D5D3-0A53-4C70-BB00-84376857E03E}"/>
              </a:ext>
            </a:extLst>
          </p:cNvPr>
          <p:cNvSpPr txBox="1"/>
          <p:nvPr/>
        </p:nvSpPr>
        <p:spPr>
          <a:xfrm>
            <a:off x="665823" y="452760"/>
            <a:ext cx="10147179" cy="523220"/>
          </a:xfrm>
          <a:prstGeom prst="rect">
            <a:avLst/>
          </a:prstGeom>
          <a:noFill/>
        </p:spPr>
        <p:txBody>
          <a:bodyPr wrap="square" rtlCol="0">
            <a:spAutoFit/>
          </a:bodyPr>
          <a:lstStyle/>
          <a:p>
            <a:r>
              <a:rPr lang="en-GB" sz="2800" b="1" dirty="0">
                <a:solidFill>
                  <a:srgbClr val="2BA1BD"/>
                </a:solidFill>
                <a:latin typeface="Raleway" pitchFamily="2" charset="0"/>
              </a:rPr>
              <a:t>Case study: Surviving Economic Abuse</a:t>
            </a:r>
          </a:p>
        </p:txBody>
      </p:sp>
      <p:sp>
        <p:nvSpPr>
          <p:cNvPr id="6" name="Content Placeholder 2">
            <a:extLst>
              <a:ext uri="{FF2B5EF4-FFF2-40B4-BE49-F238E27FC236}">
                <a16:creationId xmlns:a16="http://schemas.microsoft.com/office/drawing/2014/main" id="{A2BC2668-347E-4BA6-843E-D18D64387D90}"/>
              </a:ext>
            </a:extLst>
          </p:cNvPr>
          <p:cNvSpPr txBox="1">
            <a:spLocks/>
          </p:cNvSpPr>
          <p:nvPr/>
        </p:nvSpPr>
        <p:spPr>
          <a:xfrm>
            <a:off x="636279" y="1292132"/>
            <a:ext cx="11277767" cy="10953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GB" sz="1800" b="1" dirty="0">
              <a:solidFill>
                <a:srgbClr val="000000"/>
              </a:solidFill>
              <a:latin typeface="Raleway" pitchFamily="2" charset="0"/>
            </a:endParaRPr>
          </a:p>
        </p:txBody>
      </p:sp>
      <p:sp>
        <p:nvSpPr>
          <p:cNvPr id="2" name="TextBox 1">
            <a:extLst>
              <a:ext uri="{FF2B5EF4-FFF2-40B4-BE49-F238E27FC236}">
                <a16:creationId xmlns:a16="http://schemas.microsoft.com/office/drawing/2014/main" id="{0D12AF6A-6C15-4B6F-AA24-9863C4B446DE}"/>
              </a:ext>
            </a:extLst>
          </p:cNvPr>
          <p:cNvSpPr txBox="1"/>
          <p:nvPr/>
        </p:nvSpPr>
        <p:spPr>
          <a:xfrm>
            <a:off x="1293641" y="2623836"/>
            <a:ext cx="10651636" cy="646331"/>
          </a:xfrm>
          <a:prstGeom prst="rect">
            <a:avLst/>
          </a:prstGeom>
          <a:noFill/>
        </p:spPr>
        <p:txBody>
          <a:bodyPr wrap="square" lIns="91440" tIns="45720" rIns="91440" bIns="45720" rtlCol="0" anchor="t">
            <a:spAutoFit/>
          </a:bodyPr>
          <a:lstStyle/>
          <a:p>
            <a:pPr algn="just"/>
            <a:endParaRPr lang="en-GB" dirty="0">
              <a:latin typeface="Raleway" pitchFamily="2" charset="0"/>
            </a:endParaRPr>
          </a:p>
          <a:p>
            <a:endParaRPr lang="en-GB" dirty="0"/>
          </a:p>
        </p:txBody>
      </p:sp>
      <p:pic>
        <p:nvPicPr>
          <p:cNvPr id="4" name="Picture 2" descr="Surviving Economic Abuse: Transforming responses to economic abuse">
            <a:extLst>
              <a:ext uri="{FF2B5EF4-FFF2-40B4-BE49-F238E27FC236}">
                <a16:creationId xmlns:a16="http://schemas.microsoft.com/office/drawing/2014/main" id="{C25670C1-C564-4B1B-F23A-EBC55132BF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150" y="1181902"/>
            <a:ext cx="1725349" cy="131583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a:extLst>
              <a:ext uri="{FF2B5EF4-FFF2-40B4-BE49-F238E27FC236}">
                <a16:creationId xmlns:a16="http://schemas.microsoft.com/office/drawing/2014/main" id="{CD0D24EE-80B4-13C9-57C2-5974E33FD41E}"/>
              </a:ext>
            </a:extLst>
          </p:cNvPr>
          <p:cNvSpPr>
            <a:spLocks noGrp="1"/>
          </p:cNvSpPr>
          <p:nvPr>
            <p:ph type="title"/>
          </p:nvPr>
        </p:nvSpPr>
        <p:spPr/>
        <p:txBody>
          <a:bodyPr/>
          <a:lstStyle/>
          <a:p>
            <a:endParaRPr lang="en-US" dirty="0"/>
          </a:p>
        </p:txBody>
      </p:sp>
      <p:sp>
        <p:nvSpPr>
          <p:cNvPr id="14" name="Content Placeholder 13">
            <a:extLst>
              <a:ext uri="{FF2B5EF4-FFF2-40B4-BE49-F238E27FC236}">
                <a16:creationId xmlns:a16="http://schemas.microsoft.com/office/drawing/2014/main" id="{57E3FDFF-CF56-C76C-38AC-D8D9FA6B18F0}"/>
              </a:ext>
            </a:extLst>
          </p:cNvPr>
          <p:cNvSpPr>
            <a:spLocks noGrp="1"/>
          </p:cNvSpPr>
          <p:nvPr>
            <p:ph idx="1"/>
          </p:nvPr>
        </p:nvSpPr>
        <p:spPr>
          <a:xfrm>
            <a:off x="838200" y="2387505"/>
            <a:ext cx="10515600" cy="3508924"/>
          </a:xfrm>
        </p:spPr>
        <p:txBody>
          <a:bodyPr>
            <a:normAutofit fontScale="40000" lnSpcReduction="20000"/>
          </a:bodyPr>
          <a:lstStyle/>
          <a:p>
            <a:pPr marL="0" indent="0">
              <a:buNone/>
            </a:pPr>
            <a:r>
              <a:rPr lang="en-GB" sz="6500" b="1" i="0" u="none" strike="noStrike" dirty="0">
                <a:solidFill>
                  <a:srgbClr val="333333"/>
                </a:solidFill>
                <a:effectLst/>
                <a:latin typeface="Raleway" pitchFamily="2" charset="77"/>
              </a:rPr>
              <a:t>Surviving Economic abuse – added kinship carers in their recently updated Family Leave Policy</a:t>
            </a:r>
          </a:p>
          <a:p>
            <a:pPr marL="0" indent="0">
              <a:buNone/>
            </a:pPr>
            <a:endParaRPr lang="en-GB" sz="4800" b="0" i="0" u="none" strike="noStrike" dirty="0">
              <a:solidFill>
                <a:srgbClr val="333333"/>
              </a:solidFill>
              <a:effectLst/>
              <a:latin typeface="Raleway" pitchFamily="2" charset="77"/>
            </a:endParaRPr>
          </a:p>
          <a:p>
            <a:pPr marL="0" indent="0">
              <a:buNone/>
            </a:pPr>
            <a:r>
              <a:rPr lang="en-GB" sz="5300" b="0" i="0" u="none" strike="noStrike" dirty="0">
                <a:solidFill>
                  <a:srgbClr val="333333"/>
                </a:solidFill>
                <a:effectLst/>
                <a:latin typeface="Raleway" pitchFamily="2" charset="77"/>
              </a:rPr>
              <a:t>The thinking behind including kinship carers in Surviving Economic Abuse to their updated Family Leave Policy was to give them the same rights as people who adopt/foster. They have introduced paid leave for kinship carers at the same level as statutory adoption </a:t>
            </a:r>
            <a:r>
              <a:rPr lang="en-GB" sz="5300" b="0" i="0" u="none" strike="noStrike">
                <a:solidFill>
                  <a:srgbClr val="333333"/>
                </a:solidFill>
                <a:effectLst/>
                <a:latin typeface="Raleway" pitchFamily="2" charset="77"/>
              </a:rPr>
              <a:t>leave.</a:t>
            </a:r>
          </a:p>
          <a:p>
            <a:pPr marL="0" indent="0">
              <a:buNone/>
            </a:pPr>
            <a:endParaRPr lang="en-GB" sz="5300" b="0" i="0" u="none" strike="noStrike" dirty="0">
              <a:solidFill>
                <a:srgbClr val="333333"/>
              </a:solidFill>
              <a:effectLst/>
              <a:latin typeface="Raleway" pitchFamily="2" charset="77"/>
            </a:endParaRPr>
          </a:p>
          <a:p>
            <a:pPr marL="0" indent="0">
              <a:buNone/>
            </a:pPr>
            <a:r>
              <a:rPr lang="en-GB" sz="5300" b="0" i="0" u="none" strike="noStrike" dirty="0">
                <a:solidFill>
                  <a:srgbClr val="333333"/>
                </a:solidFill>
                <a:effectLst/>
                <a:latin typeface="Raleway" pitchFamily="2" charset="77"/>
              </a:rPr>
              <a:t>As an organisation working in the domestic abuse sector, they are very mindful that children may be cared for by family members/friends because it might not be safe for them to live at home with an abusive parent, or because an abusive parent has killed their mother or father and is now in prison.</a:t>
            </a:r>
          </a:p>
          <a:p>
            <a:endParaRPr lang="en-US" dirty="0"/>
          </a:p>
        </p:txBody>
      </p:sp>
    </p:spTree>
    <p:extLst>
      <p:ext uri="{BB962C8B-B14F-4D97-AF65-F5344CB8AC3E}">
        <p14:creationId xmlns:p14="http://schemas.microsoft.com/office/powerpoint/2010/main" val="816535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sign&#10;&#10;Description automatically generated">
            <a:extLst>
              <a:ext uri="{FF2B5EF4-FFF2-40B4-BE49-F238E27FC236}">
                <a16:creationId xmlns:a16="http://schemas.microsoft.com/office/drawing/2014/main" id="{54D20624-0712-4936-AA54-7B0A40127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0425" y="5534025"/>
            <a:ext cx="3153174" cy="1095374"/>
          </a:xfrm>
          <a:prstGeom prst="rect">
            <a:avLst/>
          </a:prstGeom>
        </p:spPr>
      </p:pic>
      <p:cxnSp>
        <p:nvCxnSpPr>
          <p:cNvPr id="7" name="Straight Connector 6">
            <a:extLst>
              <a:ext uri="{FF2B5EF4-FFF2-40B4-BE49-F238E27FC236}">
                <a16:creationId xmlns:a16="http://schemas.microsoft.com/office/drawing/2014/main" id="{C8C6A68E-DB9D-4D7B-913E-859DF5BFE986}"/>
              </a:ext>
            </a:extLst>
          </p:cNvPr>
          <p:cNvCxnSpPr/>
          <p:nvPr/>
        </p:nvCxnSpPr>
        <p:spPr>
          <a:xfrm>
            <a:off x="497150" y="168676"/>
            <a:ext cx="0" cy="6460723"/>
          </a:xfrm>
          <a:prstGeom prst="line">
            <a:avLst/>
          </a:prstGeom>
          <a:ln w="28575">
            <a:solidFill>
              <a:srgbClr val="2BA1B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884E87-DA9A-4075-BB9A-0F086F610F08}"/>
              </a:ext>
            </a:extLst>
          </p:cNvPr>
          <p:cNvCxnSpPr>
            <a:cxnSpLocks/>
          </p:cNvCxnSpPr>
          <p:nvPr/>
        </p:nvCxnSpPr>
        <p:spPr>
          <a:xfrm>
            <a:off x="152400" y="1155577"/>
            <a:ext cx="11791199" cy="0"/>
          </a:xfrm>
          <a:prstGeom prst="line">
            <a:avLst/>
          </a:prstGeom>
          <a:ln w="28575">
            <a:solidFill>
              <a:srgbClr val="2BA1BD"/>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AD059F4-E247-4F7C-B8FD-EA0E86E0C633}"/>
              </a:ext>
            </a:extLst>
          </p:cNvPr>
          <p:cNvSpPr txBox="1"/>
          <p:nvPr/>
        </p:nvSpPr>
        <p:spPr>
          <a:xfrm>
            <a:off x="665824" y="452760"/>
            <a:ext cx="6045692" cy="523220"/>
          </a:xfrm>
          <a:prstGeom prst="rect">
            <a:avLst/>
          </a:prstGeom>
          <a:noFill/>
        </p:spPr>
        <p:txBody>
          <a:bodyPr wrap="square" rtlCol="0">
            <a:spAutoFit/>
          </a:bodyPr>
          <a:lstStyle/>
          <a:p>
            <a:r>
              <a:rPr lang="en-GB" sz="2800" b="1">
                <a:solidFill>
                  <a:srgbClr val="2BA1BD"/>
                </a:solidFill>
                <a:latin typeface="Raleway" pitchFamily="2" charset="0"/>
              </a:rPr>
              <a:t>Introduction</a:t>
            </a:r>
          </a:p>
        </p:txBody>
      </p:sp>
      <p:sp>
        <p:nvSpPr>
          <p:cNvPr id="12" name="TextBox 11">
            <a:extLst>
              <a:ext uri="{FF2B5EF4-FFF2-40B4-BE49-F238E27FC236}">
                <a16:creationId xmlns:a16="http://schemas.microsoft.com/office/drawing/2014/main" id="{56B0B41F-64B3-4B28-B974-8A23F54D979B}"/>
              </a:ext>
            </a:extLst>
          </p:cNvPr>
          <p:cNvSpPr txBox="1"/>
          <p:nvPr/>
        </p:nvSpPr>
        <p:spPr>
          <a:xfrm>
            <a:off x="594805" y="1352865"/>
            <a:ext cx="11348792" cy="2585323"/>
          </a:xfrm>
          <a:prstGeom prst="rect">
            <a:avLst/>
          </a:prstGeom>
          <a:noFill/>
        </p:spPr>
        <p:txBody>
          <a:bodyPr wrap="square">
            <a:spAutoFit/>
          </a:bodyPr>
          <a:lstStyle/>
          <a:p>
            <a:pPr marL="0" indent="0" algn="just">
              <a:buNone/>
            </a:pPr>
            <a:r>
              <a:rPr lang="en-GB" b="1" dirty="0">
                <a:latin typeface="Raleway" pitchFamily="2" charset="0"/>
              </a:rPr>
              <a:t>Thank you for your interest in becoming a Kinship Friendly Employer. </a:t>
            </a:r>
          </a:p>
          <a:p>
            <a:pPr marL="0" indent="0" algn="just">
              <a:buNone/>
            </a:pPr>
            <a:endParaRPr lang="en-GB" b="1" dirty="0">
              <a:latin typeface="Raleway" pitchFamily="2" charset="0"/>
            </a:endParaRPr>
          </a:p>
          <a:p>
            <a:pPr marL="0" indent="0" algn="just">
              <a:buNone/>
            </a:pPr>
            <a:r>
              <a:rPr lang="en-GB" dirty="0">
                <a:latin typeface="Raleway" pitchFamily="2" charset="0"/>
              </a:rPr>
              <a:t>Kinship carers are the family and friends who step up to permanently raise a child or children – often during a time of crisis – when their parents are unable to. There are more than double the number of children in kinship care than foster care, but kinship families often feel invisible and unsupported. </a:t>
            </a:r>
          </a:p>
          <a:p>
            <a:pPr marL="0" indent="0" algn="just">
              <a:buNone/>
            </a:pPr>
            <a:endParaRPr lang="en-GB" dirty="0">
              <a:latin typeface="Raleway" pitchFamily="2" charset="0"/>
            </a:endParaRPr>
          </a:p>
          <a:p>
            <a:pPr marL="0" indent="0" algn="just">
              <a:buNone/>
            </a:pPr>
            <a:r>
              <a:rPr lang="en-GB" dirty="0">
                <a:latin typeface="Raleway" pitchFamily="2" charset="0"/>
              </a:rPr>
              <a:t>Whilst we continue to campaign for change in national and local policy and practice, we’re pleased to work with employers who are committed to supporting kinship carers in their workforces, making their organisations employers of choice for kinship carers. </a:t>
            </a:r>
          </a:p>
        </p:txBody>
      </p:sp>
      <p:sp>
        <p:nvSpPr>
          <p:cNvPr id="13" name="TextBox 12">
            <a:extLst>
              <a:ext uri="{FF2B5EF4-FFF2-40B4-BE49-F238E27FC236}">
                <a16:creationId xmlns:a16="http://schemas.microsoft.com/office/drawing/2014/main" id="{7ACD2C6F-24FB-4990-927C-3AF72088EBF8}"/>
              </a:ext>
            </a:extLst>
          </p:cNvPr>
          <p:cNvSpPr txBox="1"/>
          <p:nvPr/>
        </p:nvSpPr>
        <p:spPr>
          <a:xfrm>
            <a:off x="594805" y="4044076"/>
            <a:ext cx="11348785" cy="3139321"/>
          </a:xfrm>
          <a:prstGeom prst="rect">
            <a:avLst/>
          </a:prstGeom>
          <a:noFill/>
        </p:spPr>
        <p:txBody>
          <a:bodyPr wrap="square" lIns="91440" tIns="45720" rIns="91440" bIns="45720" rtlCol="0" anchor="t">
            <a:spAutoFit/>
          </a:bodyPr>
          <a:lstStyle/>
          <a:p>
            <a:pPr algn="just"/>
            <a:r>
              <a:rPr lang="en-GB" dirty="0">
                <a:latin typeface="Raleway"/>
              </a:rPr>
              <a:t>Employers can play a transformative role in enabling kinship carers to balance their professional and caring responsibilities, by becoming a Kinship Friendly Employer. Supporting kinship carers in your workforce will mean more kinship carers stay in work, contributing to your business, the economy, society – and of course, changing the lives of the children they step up to look after. </a:t>
            </a:r>
            <a:endParaRPr lang="en-GB" dirty="0">
              <a:latin typeface="Raleway" pitchFamily="2" charset="0"/>
            </a:endParaRPr>
          </a:p>
          <a:p>
            <a:pPr marL="0" indent="0" algn="just">
              <a:buNone/>
            </a:pPr>
            <a:endParaRPr lang="en-GB" dirty="0">
              <a:latin typeface="Raleway" pitchFamily="2" charset="0"/>
            </a:endParaRPr>
          </a:p>
          <a:p>
            <a:pPr algn="just"/>
            <a:r>
              <a:rPr lang="en-GB" dirty="0">
                <a:latin typeface="Raleway"/>
              </a:rPr>
              <a:t>We look forward to working with you as you step up for kinship carers. </a:t>
            </a:r>
            <a:endParaRPr lang="en-GB" dirty="0">
              <a:latin typeface="Raleway" pitchFamily="2" charset="0"/>
            </a:endParaRPr>
          </a:p>
          <a:p>
            <a:pPr marL="0" indent="0" algn="just">
              <a:buNone/>
            </a:pPr>
            <a:endParaRPr lang="en-GB" dirty="0">
              <a:latin typeface="Raleway" pitchFamily="2" charset="0"/>
            </a:endParaRPr>
          </a:p>
          <a:p>
            <a:pPr marL="0" indent="0" algn="just">
              <a:buNone/>
            </a:pPr>
            <a:endParaRPr lang="en-GB" b="1" i="1" dirty="0">
              <a:latin typeface="Raleway" pitchFamily="2" charset="0"/>
            </a:endParaRPr>
          </a:p>
          <a:p>
            <a:pPr algn="just"/>
            <a:r>
              <a:rPr lang="en-GB" b="1" i="1" dirty="0" err="1">
                <a:latin typeface="Raleway"/>
              </a:rPr>
              <a:t>Dr.</a:t>
            </a:r>
            <a:r>
              <a:rPr lang="en-GB" b="1" i="1" dirty="0">
                <a:latin typeface="Raleway"/>
              </a:rPr>
              <a:t> Lucy Peake, CEO Kinship </a:t>
            </a:r>
            <a:endParaRPr lang="en-GB" b="1" dirty="0">
              <a:latin typeface="Raleway" pitchFamily="2" charset="0"/>
            </a:endParaRPr>
          </a:p>
          <a:p>
            <a:pPr marL="0" indent="0" algn="just">
              <a:buNone/>
            </a:pPr>
            <a:endParaRPr lang="en-GB" b="1" dirty="0">
              <a:latin typeface="Raleway" pitchFamily="2" charset="0"/>
            </a:endParaRPr>
          </a:p>
          <a:p>
            <a:endParaRPr lang="en-GB" dirty="0"/>
          </a:p>
        </p:txBody>
      </p:sp>
    </p:spTree>
    <p:extLst>
      <p:ext uri="{BB962C8B-B14F-4D97-AF65-F5344CB8AC3E}">
        <p14:creationId xmlns:p14="http://schemas.microsoft.com/office/powerpoint/2010/main" val="3852589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sign&#10;&#10;Description automatically generated">
            <a:extLst>
              <a:ext uri="{FF2B5EF4-FFF2-40B4-BE49-F238E27FC236}">
                <a16:creationId xmlns:a16="http://schemas.microsoft.com/office/drawing/2014/main" id="{54D20624-0712-4936-AA54-7B0A40127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0425" y="5534025"/>
            <a:ext cx="3153174" cy="1095374"/>
          </a:xfrm>
          <a:prstGeom prst="rect">
            <a:avLst/>
          </a:prstGeom>
        </p:spPr>
      </p:pic>
      <p:cxnSp>
        <p:nvCxnSpPr>
          <p:cNvPr id="7" name="Straight Connector 6">
            <a:extLst>
              <a:ext uri="{FF2B5EF4-FFF2-40B4-BE49-F238E27FC236}">
                <a16:creationId xmlns:a16="http://schemas.microsoft.com/office/drawing/2014/main" id="{C8C6A68E-DB9D-4D7B-913E-859DF5BFE986}"/>
              </a:ext>
            </a:extLst>
          </p:cNvPr>
          <p:cNvCxnSpPr/>
          <p:nvPr/>
        </p:nvCxnSpPr>
        <p:spPr>
          <a:xfrm>
            <a:off x="497150" y="168676"/>
            <a:ext cx="0" cy="6460723"/>
          </a:xfrm>
          <a:prstGeom prst="line">
            <a:avLst/>
          </a:prstGeom>
          <a:ln w="28575">
            <a:solidFill>
              <a:srgbClr val="2BA1B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884E87-DA9A-4075-BB9A-0F086F610F08}"/>
              </a:ext>
            </a:extLst>
          </p:cNvPr>
          <p:cNvCxnSpPr>
            <a:cxnSpLocks/>
          </p:cNvCxnSpPr>
          <p:nvPr/>
        </p:nvCxnSpPr>
        <p:spPr>
          <a:xfrm>
            <a:off x="152400" y="1155577"/>
            <a:ext cx="11791199" cy="0"/>
          </a:xfrm>
          <a:prstGeom prst="line">
            <a:avLst/>
          </a:prstGeom>
          <a:ln w="28575">
            <a:solidFill>
              <a:srgbClr val="2BA1BD"/>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9E5D5D3-0A53-4C70-BB00-84376857E03E}"/>
              </a:ext>
            </a:extLst>
          </p:cNvPr>
          <p:cNvSpPr txBox="1"/>
          <p:nvPr/>
        </p:nvSpPr>
        <p:spPr>
          <a:xfrm>
            <a:off x="665824" y="452760"/>
            <a:ext cx="6045692" cy="523220"/>
          </a:xfrm>
          <a:prstGeom prst="rect">
            <a:avLst/>
          </a:prstGeom>
          <a:noFill/>
        </p:spPr>
        <p:txBody>
          <a:bodyPr wrap="square" rtlCol="0">
            <a:spAutoFit/>
          </a:bodyPr>
          <a:lstStyle/>
          <a:p>
            <a:r>
              <a:rPr lang="en-GB" sz="2800" b="1">
                <a:solidFill>
                  <a:srgbClr val="2BA1BD"/>
                </a:solidFill>
                <a:latin typeface="Raleway" pitchFamily="2" charset="0"/>
              </a:rPr>
              <a:t>Contents</a:t>
            </a:r>
          </a:p>
        </p:txBody>
      </p:sp>
      <p:pic>
        <p:nvPicPr>
          <p:cNvPr id="10" name="Picture 9" descr="A close-up of a sign&#10;&#10;Description automatically generated">
            <a:extLst>
              <a:ext uri="{FF2B5EF4-FFF2-40B4-BE49-F238E27FC236}">
                <a16:creationId xmlns:a16="http://schemas.microsoft.com/office/drawing/2014/main" id="{2B3CDA8B-AF4F-4D56-8D00-391D49AEB549}"/>
              </a:ext>
            </a:extLst>
          </p:cNvPr>
          <p:cNvPicPr>
            <a:picLocks noChangeAspect="1"/>
          </p:cNvPicPr>
          <p:nvPr/>
        </p:nvPicPr>
        <p:blipFill rotWithShape="1">
          <a:blip r:embed="rId2">
            <a:extLst>
              <a:ext uri="{28A0092B-C50C-407E-A947-70E740481C1C}">
                <a14:useLocalDpi xmlns:a14="http://schemas.microsoft.com/office/drawing/2010/main" val="0"/>
              </a:ext>
            </a:extLst>
          </a:blip>
          <a:srcRect l="4225" t="12534" r="69872" b="8851"/>
          <a:stretch/>
        </p:blipFill>
        <p:spPr>
          <a:xfrm>
            <a:off x="636244" y="1321775"/>
            <a:ext cx="432036" cy="455516"/>
          </a:xfrm>
          <a:prstGeom prst="rect">
            <a:avLst/>
          </a:prstGeom>
        </p:spPr>
      </p:pic>
      <p:pic>
        <p:nvPicPr>
          <p:cNvPr id="11" name="Picture 10" descr="A close-up of a sign&#10;&#10;Description automatically generated">
            <a:extLst>
              <a:ext uri="{FF2B5EF4-FFF2-40B4-BE49-F238E27FC236}">
                <a16:creationId xmlns:a16="http://schemas.microsoft.com/office/drawing/2014/main" id="{8E370753-95B3-4054-9D4D-7DF9BEAE3C4A}"/>
              </a:ext>
            </a:extLst>
          </p:cNvPr>
          <p:cNvPicPr>
            <a:picLocks noChangeAspect="1"/>
          </p:cNvPicPr>
          <p:nvPr/>
        </p:nvPicPr>
        <p:blipFill rotWithShape="1">
          <a:blip r:embed="rId2">
            <a:extLst>
              <a:ext uri="{28A0092B-C50C-407E-A947-70E740481C1C}">
                <a14:useLocalDpi xmlns:a14="http://schemas.microsoft.com/office/drawing/2010/main" val="0"/>
              </a:ext>
            </a:extLst>
          </a:blip>
          <a:srcRect l="4225" t="12534" r="69872" b="8851"/>
          <a:stretch/>
        </p:blipFill>
        <p:spPr>
          <a:xfrm>
            <a:off x="636244" y="1888103"/>
            <a:ext cx="432036" cy="455516"/>
          </a:xfrm>
          <a:prstGeom prst="rect">
            <a:avLst/>
          </a:prstGeom>
        </p:spPr>
      </p:pic>
      <p:pic>
        <p:nvPicPr>
          <p:cNvPr id="12" name="Picture 11" descr="A close-up of a sign&#10;&#10;Description automatically generated">
            <a:extLst>
              <a:ext uri="{FF2B5EF4-FFF2-40B4-BE49-F238E27FC236}">
                <a16:creationId xmlns:a16="http://schemas.microsoft.com/office/drawing/2014/main" id="{43105142-9CA8-4966-9F95-D208FDE93032}"/>
              </a:ext>
            </a:extLst>
          </p:cNvPr>
          <p:cNvPicPr>
            <a:picLocks noChangeAspect="1"/>
          </p:cNvPicPr>
          <p:nvPr/>
        </p:nvPicPr>
        <p:blipFill rotWithShape="1">
          <a:blip r:embed="rId2">
            <a:extLst>
              <a:ext uri="{28A0092B-C50C-407E-A947-70E740481C1C}">
                <a14:useLocalDpi xmlns:a14="http://schemas.microsoft.com/office/drawing/2010/main" val="0"/>
              </a:ext>
            </a:extLst>
          </a:blip>
          <a:srcRect l="4225" t="12534" r="69872" b="8851"/>
          <a:stretch/>
        </p:blipFill>
        <p:spPr>
          <a:xfrm>
            <a:off x="608133" y="2434833"/>
            <a:ext cx="432036" cy="455516"/>
          </a:xfrm>
          <a:prstGeom prst="rect">
            <a:avLst/>
          </a:prstGeom>
        </p:spPr>
      </p:pic>
      <p:pic>
        <p:nvPicPr>
          <p:cNvPr id="13" name="Picture 12" descr="A close-up of a sign&#10;&#10;Description automatically generated">
            <a:extLst>
              <a:ext uri="{FF2B5EF4-FFF2-40B4-BE49-F238E27FC236}">
                <a16:creationId xmlns:a16="http://schemas.microsoft.com/office/drawing/2014/main" id="{B130D9E1-3D73-4E55-95E3-7256A462C40E}"/>
              </a:ext>
            </a:extLst>
          </p:cNvPr>
          <p:cNvPicPr>
            <a:picLocks noChangeAspect="1"/>
          </p:cNvPicPr>
          <p:nvPr/>
        </p:nvPicPr>
        <p:blipFill rotWithShape="1">
          <a:blip r:embed="rId2">
            <a:extLst>
              <a:ext uri="{28A0092B-C50C-407E-A947-70E740481C1C}">
                <a14:useLocalDpi xmlns:a14="http://schemas.microsoft.com/office/drawing/2010/main" val="0"/>
              </a:ext>
            </a:extLst>
          </a:blip>
          <a:srcRect l="4225" t="12534" r="69872" b="8851"/>
          <a:stretch/>
        </p:blipFill>
        <p:spPr>
          <a:xfrm>
            <a:off x="608133" y="3001161"/>
            <a:ext cx="432036" cy="455516"/>
          </a:xfrm>
          <a:prstGeom prst="rect">
            <a:avLst/>
          </a:prstGeom>
        </p:spPr>
      </p:pic>
      <p:pic>
        <p:nvPicPr>
          <p:cNvPr id="14" name="Picture 13" descr="A close-up of a sign&#10;&#10;Description automatically generated">
            <a:extLst>
              <a:ext uri="{FF2B5EF4-FFF2-40B4-BE49-F238E27FC236}">
                <a16:creationId xmlns:a16="http://schemas.microsoft.com/office/drawing/2014/main" id="{3D76164C-7839-4528-9879-5D6C72313120}"/>
              </a:ext>
            </a:extLst>
          </p:cNvPr>
          <p:cNvPicPr>
            <a:picLocks noChangeAspect="1"/>
          </p:cNvPicPr>
          <p:nvPr/>
        </p:nvPicPr>
        <p:blipFill rotWithShape="1">
          <a:blip r:embed="rId2">
            <a:extLst>
              <a:ext uri="{28A0092B-C50C-407E-A947-70E740481C1C}">
                <a14:useLocalDpi xmlns:a14="http://schemas.microsoft.com/office/drawing/2010/main" val="0"/>
              </a:ext>
            </a:extLst>
          </a:blip>
          <a:srcRect l="4225" t="12534" r="69872" b="8851"/>
          <a:stretch/>
        </p:blipFill>
        <p:spPr>
          <a:xfrm>
            <a:off x="608133" y="3567489"/>
            <a:ext cx="432036" cy="455516"/>
          </a:xfrm>
          <a:prstGeom prst="rect">
            <a:avLst/>
          </a:prstGeom>
        </p:spPr>
      </p:pic>
      <p:pic>
        <p:nvPicPr>
          <p:cNvPr id="15" name="Picture 14" descr="A close-up of a sign&#10;&#10;Description automatically generated">
            <a:extLst>
              <a:ext uri="{FF2B5EF4-FFF2-40B4-BE49-F238E27FC236}">
                <a16:creationId xmlns:a16="http://schemas.microsoft.com/office/drawing/2014/main" id="{B1E7042D-2771-4F86-895E-DB5171FBF671}"/>
              </a:ext>
            </a:extLst>
          </p:cNvPr>
          <p:cNvPicPr>
            <a:picLocks noChangeAspect="1"/>
          </p:cNvPicPr>
          <p:nvPr/>
        </p:nvPicPr>
        <p:blipFill rotWithShape="1">
          <a:blip r:embed="rId2">
            <a:extLst>
              <a:ext uri="{28A0092B-C50C-407E-A947-70E740481C1C}">
                <a14:useLocalDpi xmlns:a14="http://schemas.microsoft.com/office/drawing/2010/main" val="0"/>
              </a:ext>
            </a:extLst>
          </a:blip>
          <a:srcRect l="4225" t="12534" r="69872" b="8851"/>
          <a:stretch/>
        </p:blipFill>
        <p:spPr>
          <a:xfrm>
            <a:off x="608133" y="4133817"/>
            <a:ext cx="432036" cy="455516"/>
          </a:xfrm>
          <a:prstGeom prst="rect">
            <a:avLst/>
          </a:prstGeom>
        </p:spPr>
      </p:pic>
      <p:pic>
        <p:nvPicPr>
          <p:cNvPr id="16" name="Picture 15" descr="A close-up of a sign&#10;&#10;Description automatically generated">
            <a:extLst>
              <a:ext uri="{FF2B5EF4-FFF2-40B4-BE49-F238E27FC236}">
                <a16:creationId xmlns:a16="http://schemas.microsoft.com/office/drawing/2014/main" id="{466A958D-CD07-4A90-A1B8-D1FE41384E35}"/>
              </a:ext>
            </a:extLst>
          </p:cNvPr>
          <p:cNvPicPr>
            <a:picLocks noChangeAspect="1"/>
          </p:cNvPicPr>
          <p:nvPr/>
        </p:nvPicPr>
        <p:blipFill rotWithShape="1">
          <a:blip r:embed="rId2">
            <a:extLst>
              <a:ext uri="{28A0092B-C50C-407E-A947-70E740481C1C}">
                <a14:useLocalDpi xmlns:a14="http://schemas.microsoft.com/office/drawing/2010/main" val="0"/>
              </a:ext>
            </a:extLst>
          </a:blip>
          <a:srcRect l="4225" t="12534" r="69872" b="8851"/>
          <a:stretch/>
        </p:blipFill>
        <p:spPr>
          <a:xfrm>
            <a:off x="608133" y="4737457"/>
            <a:ext cx="432036" cy="455516"/>
          </a:xfrm>
          <a:prstGeom prst="rect">
            <a:avLst/>
          </a:prstGeom>
        </p:spPr>
      </p:pic>
      <p:sp>
        <p:nvSpPr>
          <p:cNvPr id="17" name="TextBox 16">
            <a:extLst>
              <a:ext uri="{FF2B5EF4-FFF2-40B4-BE49-F238E27FC236}">
                <a16:creationId xmlns:a16="http://schemas.microsoft.com/office/drawing/2014/main" id="{3BF6041B-2025-456D-AAAB-F5EF0E2B45CA}"/>
              </a:ext>
            </a:extLst>
          </p:cNvPr>
          <p:cNvSpPr txBox="1"/>
          <p:nvPr/>
        </p:nvSpPr>
        <p:spPr>
          <a:xfrm>
            <a:off x="1179262" y="1338700"/>
            <a:ext cx="10122012" cy="5355312"/>
          </a:xfrm>
          <a:prstGeom prst="rect">
            <a:avLst/>
          </a:prstGeom>
          <a:noFill/>
        </p:spPr>
        <p:txBody>
          <a:bodyPr wrap="square" rtlCol="0">
            <a:spAutoFit/>
          </a:bodyPr>
          <a:lstStyle/>
          <a:p>
            <a:r>
              <a:rPr lang="en-GB">
                <a:latin typeface="Raleway" pitchFamily="2" charset="0"/>
              </a:rPr>
              <a:t>About kinship care (slide 4)</a:t>
            </a:r>
          </a:p>
          <a:p>
            <a:endParaRPr lang="en-GB">
              <a:latin typeface="Raleway" pitchFamily="2" charset="0"/>
            </a:endParaRPr>
          </a:p>
          <a:p>
            <a:r>
              <a:rPr lang="en-GB">
                <a:latin typeface="Raleway" pitchFamily="2" charset="0"/>
              </a:rPr>
              <a:t>About Kinship (slide 5)</a:t>
            </a:r>
          </a:p>
          <a:p>
            <a:endParaRPr lang="en-GB">
              <a:latin typeface="Raleway" pitchFamily="2" charset="0"/>
            </a:endParaRPr>
          </a:p>
          <a:p>
            <a:r>
              <a:rPr lang="en-GB">
                <a:latin typeface="Raleway" pitchFamily="2" charset="0"/>
              </a:rPr>
              <a:t>Kinship carers in the workplace (slide 6)</a:t>
            </a:r>
          </a:p>
          <a:p>
            <a:endParaRPr lang="en-GB">
              <a:latin typeface="Raleway" pitchFamily="2" charset="0"/>
            </a:endParaRPr>
          </a:p>
          <a:p>
            <a:r>
              <a:rPr lang="en-GB">
                <a:latin typeface="Raleway" pitchFamily="2" charset="0"/>
              </a:rPr>
              <a:t>Statutory entitlements (slide 7)</a:t>
            </a:r>
          </a:p>
          <a:p>
            <a:endParaRPr lang="en-GB">
              <a:latin typeface="Raleway" pitchFamily="2" charset="0"/>
            </a:endParaRPr>
          </a:p>
          <a:p>
            <a:r>
              <a:rPr lang="en-GB">
                <a:latin typeface="Raleway" pitchFamily="2" charset="0"/>
              </a:rPr>
              <a:t>Kinship Friendly Employer Scheme (slide 8)</a:t>
            </a:r>
          </a:p>
          <a:p>
            <a:endParaRPr lang="en-GB">
              <a:latin typeface="Raleway" pitchFamily="2" charset="0"/>
            </a:endParaRPr>
          </a:p>
          <a:p>
            <a:r>
              <a:rPr lang="en-GB">
                <a:latin typeface="Raleway" pitchFamily="2" charset="0"/>
              </a:rPr>
              <a:t>Becoming a Kinship Friendly Employer: Bronze, Silver and Gold standard (slides 9,10,11)</a:t>
            </a:r>
          </a:p>
          <a:p>
            <a:endParaRPr lang="en-GB">
              <a:latin typeface="Raleway" pitchFamily="2" charset="0"/>
            </a:endParaRPr>
          </a:p>
          <a:p>
            <a:r>
              <a:rPr lang="en-GB">
                <a:latin typeface="Raleway" pitchFamily="2" charset="0"/>
              </a:rPr>
              <a:t>Kinship Friendly Employer Toolkit (slide 12)</a:t>
            </a:r>
          </a:p>
          <a:p>
            <a:endParaRPr lang="en-GB">
              <a:latin typeface="Raleway" pitchFamily="2" charset="0"/>
            </a:endParaRPr>
          </a:p>
          <a:p>
            <a:r>
              <a:rPr lang="en-GB">
                <a:latin typeface="Raleway" pitchFamily="2" charset="0"/>
              </a:rPr>
              <a:t>Recognition as a Kinship Friendly Employer (slide 13)</a:t>
            </a:r>
          </a:p>
          <a:p>
            <a:endParaRPr lang="en-GB">
              <a:latin typeface="Raleway" pitchFamily="2" charset="0"/>
            </a:endParaRPr>
          </a:p>
          <a:p>
            <a:r>
              <a:rPr lang="en-GB">
                <a:latin typeface="Raleway" pitchFamily="2" charset="0"/>
              </a:rPr>
              <a:t>Employers engaged with Kinship and the scheme (slide 14)</a:t>
            </a:r>
          </a:p>
          <a:p>
            <a:endParaRPr lang="en-GB">
              <a:latin typeface="Raleway" pitchFamily="2" charset="0"/>
            </a:endParaRPr>
          </a:p>
          <a:p>
            <a:r>
              <a:rPr lang="en-GB">
                <a:latin typeface="Raleway" pitchFamily="2" charset="0"/>
              </a:rPr>
              <a:t>Employer case studies (slides 16, 17, 18)</a:t>
            </a:r>
          </a:p>
        </p:txBody>
      </p:sp>
      <p:pic>
        <p:nvPicPr>
          <p:cNvPr id="18" name="Picture 17" descr="A close-up of a sign&#10;&#10;Description automatically generated">
            <a:extLst>
              <a:ext uri="{FF2B5EF4-FFF2-40B4-BE49-F238E27FC236}">
                <a16:creationId xmlns:a16="http://schemas.microsoft.com/office/drawing/2014/main" id="{816E9E02-24BD-4CBC-BC6F-3D2D9F2E115D}"/>
              </a:ext>
            </a:extLst>
          </p:cNvPr>
          <p:cNvPicPr>
            <a:picLocks noChangeAspect="1"/>
          </p:cNvPicPr>
          <p:nvPr/>
        </p:nvPicPr>
        <p:blipFill rotWithShape="1">
          <a:blip r:embed="rId2">
            <a:extLst>
              <a:ext uri="{28A0092B-C50C-407E-A947-70E740481C1C}">
                <a14:useLocalDpi xmlns:a14="http://schemas.microsoft.com/office/drawing/2010/main" val="0"/>
              </a:ext>
            </a:extLst>
          </a:blip>
          <a:srcRect l="4225" t="12534" r="69872" b="8851"/>
          <a:stretch/>
        </p:blipFill>
        <p:spPr>
          <a:xfrm>
            <a:off x="608133" y="5246907"/>
            <a:ext cx="432036" cy="455516"/>
          </a:xfrm>
          <a:prstGeom prst="rect">
            <a:avLst/>
          </a:prstGeom>
        </p:spPr>
      </p:pic>
      <p:pic>
        <p:nvPicPr>
          <p:cNvPr id="19" name="Picture 18" descr="A close-up of a sign&#10;&#10;Description automatically generated">
            <a:extLst>
              <a:ext uri="{FF2B5EF4-FFF2-40B4-BE49-F238E27FC236}">
                <a16:creationId xmlns:a16="http://schemas.microsoft.com/office/drawing/2014/main" id="{0D4E150F-F351-4209-B252-A3096CA4E201}"/>
              </a:ext>
            </a:extLst>
          </p:cNvPr>
          <p:cNvPicPr>
            <a:picLocks noChangeAspect="1"/>
          </p:cNvPicPr>
          <p:nvPr/>
        </p:nvPicPr>
        <p:blipFill rotWithShape="1">
          <a:blip r:embed="rId2">
            <a:extLst>
              <a:ext uri="{28A0092B-C50C-407E-A947-70E740481C1C}">
                <a14:useLocalDpi xmlns:a14="http://schemas.microsoft.com/office/drawing/2010/main" val="0"/>
              </a:ext>
            </a:extLst>
          </a:blip>
          <a:srcRect l="4225" t="12534" r="69872" b="8851"/>
          <a:stretch/>
        </p:blipFill>
        <p:spPr>
          <a:xfrm>
            <a:off x="608133" y="5756357"/>
            <a:ext cx="432036" cy="455516"/>
          </a:xfrm>
          <a:prstGeom prst="rect">
            <a:avLst/>
          </a:prstGeom>
        </p:spPr>
      </p:pic>
      <p:pic>
        <p:nvPicPr>
          <p:cNvPr id="20" name="Picture 19" descr="A close-up of a sign&#10;&#10;Description automatically generated">
            <a:extLst>
              <a:ext uri="{FF2B5EF4-FFF2-40B4-BE49-F238E27FC236}">
                <a16:creationId xmlns:a16="http://schemas.microsoft.com/office/drawing/2014/main" id="{68D5833B-0874-4E3B-9977-F9E24F3B06EE}"/>
              </a:ext>
            </a:extLst>
          </p:cNvPr>
          <p:cNvPicPr>
            <a:picLocks noChangeAspect="1"/>
          </p:cNvPicPr>
          <p:nvPr/>
        </p:nvPicPr>
        <p:blipFill rotWithShape="1">
          <a:blip r:embed="rId2">
            <a:extLst>
              <a:ext uri="{28A0092B-C50C-407E-A947-70E740481C1C}">
                <a14:useLocalDpi xmlns:a14="http://schemas.microsoft.com/office/drawing/2010/main" val="0"/>
              </a:ext>
            </a:extLst>
          </a:blip>
          <a:srcRect l="4225" t="12534" r="69872" b="8851"/>
          <a:stretch/>
        </p:blipFill>
        <p:spPr>
          <a:xfrm>
            <a:off x="608133" y="6265807"/>
            <a:ext cx="432036" cy="455516"/>
          </a:xfrm>
          <a:prstGeom prst="rect">
            <a:avLst/>
          </a:prstGeom>
        </p:spPr>
      </p:pic>
    </p:spTree>
    <p:extLst>
      <p:ext uri="{BB962C8B-B14F-4D97-AF65-F5344CB8AC3E}">
        <p14:creationId xmlns:p14="http://schemas.microsoft.com/office/powerpoint/2010/main" val="3609882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sign&#10;&#10;Description automatically generated">
            <a:extLst>
              <a:ext uri="{FF2B5EF4-FFF2-40B4-BE49-F238E27FC236}">
                <a16:creationId xmlns:a16="http://schemas.microsoft.com/office/drawing/2014/main" id="{54D20624-0712-4936-AA54-7B0A40127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0425" y="5534025"/>
            <a:ext cx="3153174" cy="1095374"/>
          </a:xfrm>
          <a:prstGeom prst="rect">
            <a:avLst/>
          </a:prstGeom>
        </p:spPr>
      </p:pic>
      <p:cxnSp>
        <p:nvCxnSpPr>
          <p:cNvPr id="7" name="Straight Connector 6">
            <a:extLst>
              <a:ext uri="{FF2B5EF4-FFF2-40B4-BE49-F238E27FC236}">
                <a16:creationId xmlns:a16="http://schemas.microsoft.com/office/drawing/2014/main" id="{C8C6A68E-DB9D-4D7B-913E-859DF5BFE986}"/>
              </a:ext>
            </a:extLst>
          </p:cNvPr>
          <p:cNvCxnSpPr/>
          <p:nvPr/>
        </p:nvCxnSpPr>
        <p:spPr>
          <a:xfrm>
            <a:off x="497150" y="168676"/>
            <a:ext cx="0" cy="6460723"/>
          </a:xfrm>
          <a:prstGeom prst="line">
            <a:avLst/>
          </a:prstGeom>
          <a:ln w="28575">
            <a:solidFill>
              <a:srgbClr val="2BA1B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884E87-DA9A-4075-BB9A-0F086F610F08}"/>
              </a:ext>
            </a:extLst>
          </p:cNvPr>
          <p:cNvCxnSpPr>
            <a:cxnSpLocks/>
          </p:cNvCxnSpPr>
          <p:nvPr/>
        </p:nvCxnSpPr>
        <p:spPr>
          <a:xfrm>
            <a:off x="152400" y="1155577"/>
            <a:ext cx="11791199" cy="0"/>
          </a:xfrm>
          <a:prstGeom prst="line">
            <a:avLst/>
          </a:prstGeom>
          <a:ln w="28575">
            <a:solidFill>
              <a:srgbClr val="2BA1BD"/>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9E5D5D3-0A53-4C70-BB00-84376857E03E}"/>
              </a:ext>
            </a:extLst>
          </p:cNvPr>
          <p:cNvSpPr txBox="1"/>
          <p:nvPr/>
        </p:nvSpPr>
        <p:spPr>
          <a:xfrm>
            <a:off x="665824" y="452760"/>
            <a:ext cx="6045692" cy="523220"/>
          </a:xfrm>
          <a:prstGeom prst="rect">
            <a:avLst/>
          </a:prstGeom>
          <a:noFill/>
        </p:spPr>
        <p:txBody>
          <a:bodyPr wrap="square" rtlCol="0">
            <a:spAutoFit/>
          </a:bodyPr>
          <a:lstStyle/>
          <a:p>
            <a:r>
              <a:rPr lang="en-GB" sz="2800" b="1">
                <a:solidFill>
                  <a:srgbClr val="2BA1BD"/>
                </a:solidFill>
                <a:latin typeface="Raleway" pitchFamily="2" charset="0"/>
              </a:rPr>
              <a:t>About kinship care</a:t>
            </a:r>
          </a:p>
        </p:txBody>
      </p:sp>
      <p:sp>
        <p:nvSpPr>
          <p:cNvPr id="6" name="TextBox 5">
            <a:extLst>
              <a:ext uri="{FF2B5EF4-FFF2-40B4-BE49-F238E27FC236}">
                <a16:creationId xmlns:a16="http://schemas.microsoft.com/office/drawing/2014/main" id="{AB0DBCE6-F3E8-42AD-8294-99A6608086DC}"/>
              </a:ext>
            </a:extLst>
          </p:cNvPr>
          <p:cNvSpPr txBox="1"/>
          <p:nvPr/>
        </p:nvSpPr>
        <p:spPr>
          <a:xfrm>
            <a:off x="665824" y="1189520"/>
            <a:ext cx="11101698" cy="4247317"/>
          </a:xfrm>
          <a:prstGeom prst="rect">
            <a:avLst/>
          </a:prstGeom>
          <a:noFill/>
        </p:spPr>
        <p:txBody>
          <a:bodyPr wrap="square">
            <a:spAutoFit/>
          </a:bodyPr>
          <a:lstStyle/>
          <a:p>
            <a:pPr marL="0" indent="0" algn="just">
              <a:buNone/>
            </a:pPr>
            <a:r>
              <a:rPr lang="en-US" sz="1800">
                <a:latin typeface="Raleway" pitchFamily="2" charset="0"/>
              </a:rPr>
              <a:t>Kinship care is when a child lives full-time or most of the time with a relative or close family friend, usually because their parents are not able to care for them. This often happens unexpectedly, with </a:t>
            </a:r>
            <a:r>
              <a:rPr lang="en-US">
                <a:latin typeface="Raleway" pitchFamily="2" charset="0"/>
              </a:rPr>
              <a:t>the majority of kinship </a:t>
            </a:r>
            <a:r>
              <a:rPr lang="en-US" err="1">
                <a:latin typeface="Raleway" pitchFamily="2" charset="0"/>
              </a:rPr>
              <a:t>carers</a:t>
            </a:r>
            <a:r>
              <a:rPr lang="en-US">
                <a:latin typeface="Raleway" pitchFamily="2" charset="0"/>
              </a:rPr>
              <a:t> stepping up in a time of crisis. </a:t>
            </a:r>
            <a:r>
              <a:rPr lang="en-US" sz="1800">
                <a:latin typeface="Raleway" pitchFamily="2" charset="0"/>
              </a:rPr>
              <a:t>In England and Wales, we estimate there are more than 162,000 children in kinship care.</a:t>
            </a:r>
          </a:p>
          <a:p>
            <a:pPr marL="0" indent="0" algn="just">
              <a:buNone/>
            </a:pPr>
            <a:endParaRPr lang="en-US" sz="1800">
              <a:latin typeface="Raleway" pitchFamily="2" charset="0"/>
            </a:endParaRPr>
          </a:p>
          <a:p>
            <a:pPr marL="0" indent="0" algn="just">
              <a:buNone/>
            </a:pPr>
            <a:r>
              <a:rPr lang="en-US" sz="1800">
                <a:latin typeface="Raleway" pitchFamily="2" charset="0"/>
              </a:rPr>
              <a:t>Grandparents are the most common kinship </a:t>
            </a:r>
            <a:r>
              <a:rPr lang="en-US" sz="1800" err="1">
                <a:latin typeface="Raleway" pitchFamily="2" charset="0"/>
              </a:rPr>
              <a:t>carers</a:t>
            </a:r>
            <a:r>
              <a:rPr lang="en-US" sz="1800">
                <a:latin typeface="Raleway" pitchFamily="2" charset="0"/>
              </a:rPr>
              <a:t>, but siblings, aunts, uncles, and people who know the child well can also take on the role. </a:t>
            </a:r>
          </a:p>
          <a:p>
            <a:pPr marL="0" indent="0" algn="just">
              <a:buNone/>
            </a:pPr>
            <a:endParaRPr lang="en-US" sz="1800">
              <a:latin typeface="Raleway" pitchFamily="2" charset="0"/>
            </a:endParaRPr>
          </a:p>
          <a:p>
            <a:pPr marL="0" indent="0" algn="just">
              <a:buNone/>
            </a:pPr>
            <a:r>
              <a:rPr lang="en-US" sz="1800">
                <a:latin typeface="Raleway" pitchFamily="2" charset="0"/>
              </a:rPr>
              <a:t>Most children are in kinship care because their parents are not able to look after them, sometimes due to mental health illness, or living with addiction, or if the parents die or go to prison.  Many children in kinship care have experienced trauma and Special Educational Needs and Disabilities (SEND) are also more prevalent. </a:t>
            </a:r>
          </a:p>
          <a:p>
            <a:pPr marL="0" indent="0" algn="just">
              <a:buNone/>
            </a:pPr>
            <a:endParaRPr lang="en-US" sz="1800">
              <a:latin typeface="Raleway" pitchFamily="2" charset="0"/>
            </a:endParaRPr>
          </a:p>
          <a:p>
            <a:pPr marL="0" indent="0" algn="just">
              <a:buNone/>
            </a:pPr>
            <a:r>
              <a:rPr lang="en-US" sz="1800">
                <a:latin typeface="Raleway" pitchFamily="2" charset="0"/>
              </a:rPr>
              <a:t>Kinship care provides a loving, stable home life where they can grow and develop in a safe, positive environment and they also get to stay in their existing family network.</a:t>
            </a:r>
          </a:p>
        </p:txBody>
      </p:sp>
      <p:sp>
        <p:nvSpPr>
          <p:cNvPr id="2" name="TextBox 1">
            <a:extLst>
              <a:ext uri="{FF2B5EF4-FFF2-40B4-BE49-F238E27FC236}">
                <a16:creationId xmlns:a16="http://schemas.microsoft.com/office/drawing/2014/main" id="{C42C39BC-C5CB-4CE4-A43A-E22933DDB37C}"/>
              </a:ext>
            </a:extLst>
          </p:cNvPr>
          <p:cNvSpPr txBox="1"/>
          <p:nvPr/>
        </p:nvSpPr>
        <p:spPr>
          <a:xfrm>
            <a:off x="665824" y="5470779"/>
            <a:ext cx="8124599" cy="1477328"/>
          </a:xfrm>
          <a:prstGeom prst="rect">
            <a:avLst/>
          </a:prstGeom>
          <a:noFill/>
        </p:spPr>
        <p:txBody>
          <a:bodyPr wrap="square" rtlCol="0">
            <a:spAutoFit/>
          </a:bodyPr>
          <a:lstStyle/>
          <a:p>
            <a:r>
              <a:rPr lang="en-US" sz="1800">
                <a:latin typeface="Raleway" pitchFamily="2" charset="0"/>
              </a:rPr>
              <a:t>Kinship care differs to foster care as kinship care involves placing the child with a relative or another person who has a pre-existing relationship with the child as opposed to a non-relative, who has chosen,  trained and become licensed to be a foster </a:t>
            </a:r>
            <a:r>
              <a:rPr lang="en-US" sz="1800" err="1">
                <a:latin typeface="Raleway" pitchFamily="2" charset="0"/>
              </a:rPr>
              <a:t>carer</a:t>
            </a:r>
            <a:r>
              <a:rPr lang="en-US" sz="1800">
                <a:latin typeface="Raleway" pitchFamily="2" charset="0"/>
              </a:rPr>
              <a:t>, regulated by a local authority.</a:t>
            </a:r>
          </a:p>
          <a:p>
            <a:endParaRPr lang="en-GB"/>
          </a:p>
        </p:txBody>
      </p:sp>
    </p:spTree>
    <p:extLst>
      <p:ext uri="{BB962C8B-B14F-4D97-AF65-F5344CB8AC3E}">
        <p14:creationId xmlns:p14="http://schemas.microsoft.com/office/powerpoint/2010/main" val="3563186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sign&#10;&#10;Description automatically generated">
            <a:extLst>
              <a:ext uri="{FF2B5EF4-FFF2-40B4-BE49-F238E27FC236}">
                <a16:creationId xmlns:a16="http://schemas.microsoft.com/office/drawing/2014/main" id="{54D20624-0712-4936-AA54-7B0A40127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0425" y="5534025"/>
            <a:ext cx="3153174" cy="1095374"/>
          </a:xfrm>
          <a:prstGeom prst="rect">
            <a:avLst/>
          </a:prstGeom>
        </p:spPr>
      </p:pic>
      <p:cxnSp>
        <p:nvCxnSpPr>
          <p:cNvPr id="7" name="Straight Connector 6">
            <a:extLst>
              <a:ext uri="{FF2B5EF4-FFF2-40B4-BE49-F238E27FC236}">
                <a16:creationId xmlns:a16="http://schemas.microsoft.com/office/drawing/2014/main" id="{C8C6A68E-DB9D-4D7B-913E-859DF5BFE986}"/>
              </a:ext>
            </a:extLst>
          </p:cNvPr>
          <p:cNvCxnSpPr/>
          <p:nvPr/>
        </p:nvCxnSpPr>
        <p:spPr>
          <a:xfrm>
            <a:off x="497150" y="168676"/>
            <a:ext cx="0" cy="6460723"/>
          </a:xfrm>
          <a:prstGeom prst="line">
            <a:avLst/>
          </a:prstGeom>
          <a:ln w="28575">
            <a:solidFill>
              <a:srgbClr val="2BA1B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884E87-DA9A-4075-BB9A-0F086F610F08}"/>
              </a:ext>
            </a:extLst>
          </p:cNvPr>
          <p:cNvCxnSpPr>
            <a:cxnSpLocks/>
          </p:cNvCxnSpPr>
          <p:nvPr/>
        </p:nvCxnSpPr>
        <p:spPr>
          <a:xfrm>
            <a:off x="152400" y="1155577"/>
            <a:ext cx="11791199" cy="0"/>
          </a:xfrm>
          <a:prstGeom prst="line">
            <a:avLst/>
          </a:prstGeom>
          <a:ln w="28575">
            <a:solidFill>
              <a:srgbClr val="2BA1BD"/>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9E5D5D3-0A53-4C70-BB00-84376857E03E}"/>
              </a:ext>
            </a:extLst>
          </p:cNvPr>
          <p:cNvSpPr txBox="1"/>
          <p:nvPr/>
        </p:nvSpPr>
        <p:spPr>
          <a:xfrm>
            <a:off x="665823" y="452760"/>
            <a:ext cx="11798419" cy="523220"/>
          </a:xfrm>
          <a:prstGeom prst="rect">
            <a:avLst/>
          </a:prstGeom>
          <a:noFill/>
        </p:spPr>
        <p:txBody>
          <a:bodyPr wrap="square" rtlCol="0">
            <a:spAutoFit/>
          </a:bodyPr>
          <a:lstStyle/>
          <a:p>
            <a:r>
              <a:rPr lang="en-GB" sz="2800" b="1">
                <a:solidFill>
                  <a:srgbClr val="2BA1BD"/>
                </a:solidFill>
                <a:latin typeface="Raleway" pitchFamily="2" charset="0"/>
              </a:rPr>
              <a:t>Different types of kinship care</a:t>
            </a:r>
          </a:p>
        </p:txBody>
      </p:sp>
      <p:sp>
        <p:nvSpPr>
          <p:cNvPr id="10" name="TextBox 9">
            <a:extLst>
              <a:ext uri="{FF2B5EF4-FFF2-40B4-BE49-F238E27FC236}">
                <a16:creationId xmlns:a16="http://schemas.microsoft.com/office/drawing/2014/main" id="{F404A13B-F4E9-4A88-8CF8-32E8FD59D12B}"/>
              </a:ext>
            </a:extLst>
          </p:cNvPr>
          <p:cNvSpPr txBox="1"/>
          <p:nvPr/>
        </p:nvSpPr>
        <p:spPr>
          <a:xfrm>
            <a:off x="665823" y="3263565"/>
            <a:ext cx="4820568" cy="2862322"/>
          </a:xfrm>
          <a:prstGeom prst="rect">
            <a:avLst/>
          </a:prstGeom>
          <a:noFill/>
          <a:ln>
            <a:solidFill>
              <a:srgbClr val="2BA1BD"/>
            </a:solidFill>
          </a:ln>
        </p:spPr>
        <p:txBody>
          <a:bodyPr wrap="square">
            <a:spAutoFit/>
          </a:bodyPr>
          <a:lstStyle/>
          <a:p>
            <a:pPr marL="0" indent="0">
              <a:buNone/>
            </a:pPr>
            <a:r>
              <a:rPr lang="en-US" b="1">
                <a:latin typeface="Raleway" pitchFamily="2" charset="0"/>
                <a:hlinkClick r:id="rId3">
                  <a:extLst>
                    <a:ext uri="{A12FA001-AC4F-418D-AE19-62706E023703}">
                      <ahyp:hlinkClr xmlns:ahyp="http://schemas.microsoft.com/office/drawing/2018/hyperlinkcolor" val="tx"/>
                    </a:ext>
                  </a:extLst>
                </a:hlinkClick>
              </a:rPr>
              <a:t>Special Guardianship Orders (SGO)</a:t>
            </a:r>
            <a:endParaRPr lang="en-US" b="1">
              <a:latin typeface="Raleway" pitchFamily="2" charset="0"/>
            </a:endParaRPr>
          </a:p>
          <a:p>
            <a:pPr marL="0" indent="0">
              <a:buNone/>
            </a:pPr>
            <a:r>
              <a:rPr lang="en-GB" b="0" i="0">
                <a:solidFill>
                  <a:srgbClr val="333333"/>
                </a:solidFill>
                <a:effectLst/>
                <a:latin typeface="Raleway" pitchFamily="2" charset="0"/>
              </a:rPr>
              <a:t>A </a:t>
            </a:r>
            <a:r>
              <a:rPr lang="en-GB">
                <a:solidFill>
                  <a:srgbClr val="333333"/>
                </a:solidFill>
                <a:latin typeface="Raleway" pitchFamily="2" charset="0"/>
              </a:rPr>
              <a:t>Special Guardianship order is granted by a Family Court, </a:t>
            </a:r>
            <a:r>
              <a:rPr lang="en-GB" b="0" i="0">
                <a:solidFill>
                  <a:srgbClr val="333333"/>
                </a:solidFill>
                <a:effectLst/>
                <a:latin typeface="Raleway" pitchFamily="2" charset="0"/>
              </a:rPr>
              <a:t>As a special guardian, a kinship carer has parental responsibility for the child until they are 18 years old. The child will live with kinship carer permanently and the kinship carer will make both day-to-day decisions about their care and more important decisions about their life.</a:t>
            </a:r>
            <a:endParaRPr lang="en-US">
              <a:latin typeface="Raleway" pitchFamily="2" charset="0"/>
            </a:endParaRPr>
          </a:p>
        </p:txBody>
      </p:sp>
      <p:sp>
        <p:nvSpPr>
          <p:cNvPr id="11" name="Content Placeholder 2">
            <a:extLst>
              <a:ext uri="{FF2B5EF4-FFF2-40B4-BE49-F238E27FC236}">
                <a16:creationId xmlns:a16="http://schemas.microsoft.com/office/drawing/2014/main" id="{136E30C4-26BD-47A3-ABE1-3213EE221635}"/>
              </a:ext>
            </a:extLst>
          </p:cNvPr>
          <p:cNvSpPr txBox="1">
            <a:spLocks/>
          </p:cNvSpPr>
          <p:nvPr/>
        </p:nvSpPr>
        <p:spPr>
          <a:xfrm>
            <a:off x="5950919" y="1258435"/>
            <a:ext cx="5992680" cy="1754324"/>
          </a:xfrm>
          <a:prstGeom prst="rect">
            <a:avLst/>
          </a:prstGeom>
          <a:ln>
            <a:solidFill>
              <a:srgbClr val="2BA1BD"/>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a:latin typeface="Raleway" pitchFamily="2" charset="0"/>
                <a:hlinkClick r:id="rId4">
                  <a:extLst>
                    <a:ext uri="{A12FA001-AC4F-418D-AE19-62706E023703}">
                      <ahyp:hlinkClr xmlns:ahyp="http://schemas.microsoft.com/office/drawing/2018/hyperlinkcolor" val="tx"/>
                    </a:ext>
                  </a:extLst>
                </a:hlinkClick>
              </a:rPr>
              <a:t>Family and friends foster care</a:t>
            </a:r>
            <a:endParaRPr lang="en-US" sz="1800" b="1">
              <a:latin typeface="Raleway" pitchFamily="2" charset="0"/>
            </a:endParaRPr>
          </a:p>
          <a:p>
            <a:pPr algn="l"/>
            <a:r>
              <a:rPr lang="en-US" sz="1800">
                <a:latin typeface="Raleway" pitchFamily="2" charset="0"/>
              </a:rPr>
              <a:t>When a family member or friend becomes the child's official foster </a:t>
            </a:r>
            <a:r>
              <a:rPr lang="en-US" sz="1800" err="1">
                <a:latin typeface="Raleway" pitchFamily="2" charset="0"/>
              </a:rPr>
              <a:t>carer</a:t>
            </a:r>
            <a:r>
              <a:rPr lang="en-US" sz="1800">
                <a:latin typeface="Raleway" pitchFamily="2" charset="0"/>
              </a:rPr>
              <a:t>. The child is considered to be ‘looked after’ by local authority who shares parental responsibility with the parents. </a:t>
            </a:r>
            <a:endParaRPr lang="en-GB" sz="1800">
              <a:latin typeface="Raleway" pitchFamily="2" charset="0"/>
            </a:endParaRPr>
          </a:p>
        </p:txBody>
      </p:sp>
      <p:sp>
        <p:nvSpPr>
          <p:cNvPr id="3" name="TextBox 2">
            <a:extLst>
              <a:ext uri="{FF2B5EF4-FFF2-40B4-BE49-F238E27FC236}">
                <a16:creationId xmlns:a16="http://schemas.microsoft.com/office/drawing/2014/main" id="{67F81BBF-187D-434C-8658-1D2AAF9AC968}"/>
              </a:ext>
            </a:extLst>
          </p:cNvPr>
          <p:cNvSpPr txBox="1"/>
          <p:nvPr/>
        </p:nvSpPr>
        <p:spPr>
          <a:xfrm>
            <a:off x="665823" y="1258433"/>
            <a:ext cx="4820573" cy="1754326"/>
          </a:xfrm>
          <a:prstGeom prst="rect">
            <a:avLst/>
          </a:prstGeom>
          <a:noFill/>
          <a:ln>
            <a:solidFill>
              <a:srgbClr val="2BA1BD"/>
            </a:solidFill>
          </a:ln>
        </p:spPr>
        <p:txBody>
          <a:bodyPr wrap="square" rtlCol="0">
            <a:spAutoFit/>
          </a:bodyPr>
          <a:lstStyle/>
          <a:p>
            <a:pPr marL="0" indent="0">
              <a:buNone/>
            </a:pPr>
            <a:r>
              <a:rPr lang="en-GB" b="1">
                <a:latin typeface="Raleway" pitchFamily="2" charset="0"/>
                <a:hlinkClick r:id="rId5">
                  <a:extLst>
                    <a:ext uri="{A12FA001-AC4F-418D-AE19-62706E023703}">
                      <ahyp:hlinkClr xmlns:ahyp="http://schemas.microsoft.com/office/drawing/2018/hyperlinkcolor" val="tx"/>
                    </a:ext>
                  </a:extLst>
                </a:hlinkClick>
              </a:rPr>
              <a:t>Informal arrangements</a:t>
            </a:r>
            <a:endParaRPr lang="en-GB" b="1">
              <a:latin typeface="Raleway" pitchFamily="2" charset="0"/>
            </a:endParaRPr>
          </a:p>
          <a:p>
            <a:pPr marL="0" indent="0">
              <a:buNone/>
            </a:pPr>
            <a:r>
              <a:rPr lang="en-GB">
                <a:latin typeface="Raleway" pitchFamily="2" charset="0"/>
              </a:rPr>
              <a:t>Where a kinship carer looks after the child but the arrangement is made informally, between family and without any legal or children’s services intervention.</a:t>
            </a:r>
          </a:p>
          <a:p>
            <a:pPr marL="0" indent="0">
              <a:buNone/>
            </a:pPr>
            <a:r>
              <a:rPr lang="en-GB">
                <a:latin typeface="Raleway" pitchFamily="2" charset="0"/>
              </a:rPr>
              <a:t> </a:t>
            </a:r>
            <a:endParaRPr lang="en-US">
              <a:latin typeface="Raleway" pitchFamily="2" charset="0"/>
            </a:endParaRPr>
          </a:p>
        </p:txBody>
      </p:sp>
      <p:sp>
        <p:nvSpPr>
          <p:cNvPr id="12" name="TextBox 11">
            <a:extLst>
              <a:ext uri="{FF2B5EF4-FFF2-40B4-BE49-F238E27FC236}">
                <a16:creationId xmlns:a16="http://schemas.microsoft.com/office/drawing/2014/main" id="{5626B00D-0D67-4257-BEAC-44E63CD0164F}"/>
              </a:ext>
            </a:extLst>
          </p:cNvPr>
          <p:cNvSpPr txBox="1"/>
          <p:nvPr/>
        </p:nvSpPr>
        <p:spPr>
          <a:xfrm>
            <a:off x="5890382" y="3277904"/>
            <a:ext cx="6113753" cy="1754326"/>
          </a:xfrm>
          <a:prstGeom prst="rect">
            <a:avLst/>
          </a:prstGeom>
          <a:noFill/>
          <a:ln>
            <a:solidFill>
              <a:srgbClr val="2BA1BD"/>
            </a:solidFill>
          </a:ln>
        </p:spPr>
        <p:txBody>
          <a:bodyPr wrap="square" rtlCol="0">
            <a:spAutoFit/>
          </a:bodyPr>
          <a:lstStyle/>
          <a:p>
            <a:pPr marL="0" indent="0">
              <a:buNone/>
            </a:pPr>
            <a:r>
              <a:rPr lang="en-GB" b="1">
                <a:latin typeface="Raleway" pitchFamily="2" charset="0"/>
                <a:hlinkClick r:id="rId6">
                  <a:extLst>
                    <a:ext uri="{A12FA001-AC4F-418D-AE19-62706E023703}">
                      <ahyp:hlinkClr xmlns:ahyp="http://schemas.microsoft.com/office/drawing/2018/hyperlinkcolor" val="tx"/>
                    </a:ext>
                  </a:extLst>
                </a:hlinkClick>
              </a:rPr>
              <a:t>Child Arrangement Orders  (CAO)</a:t>
            </a:r>
            <a:endParaRPr lang="en-GB" b="1">
              <a:latin typeface="Raleway" pitchFamily="2" charset="0"/>
            </a:endParaRPr>
          </a:p>
          <a:p>
            <a:pPr marL="0" indent="0">
              <a:buNone/>
            </a:pPr>
            <a:r>
              <a:rPr lang="en-GB">
                <a:latin typeface="Raleway" pitchFamily="2" charset="0"/>
              </a:rPr>
              <a:t>A child arrangement order is granted by a Family Court. It states where a child should live and who they can spend time with. Under a CAO a kinship carer will share parental responsibility with the child’s parents, but be responsible for day-to-day decisions.</a:t>
            </a:r>
          </a:p>
        </p:txBody>
      </p:sp>
    </p:spTree>
    <p:extLst>
      <p:ext uri="{BB962C8B-B14F-4D97-AF65-F5344CB8AC3E}">
        <p14:creationId xmlns:p14="http://schemas.microsoft.com/office/powerpoint/2010/main" val="3640136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sign&#10;&#10;Description automatically generated">
            <a:extLst>
              <a:ext uri="{FF2B5EF4-FFF2-40B4-BE49-F238E27FC236}">
                <a16:creationId xmlns:a16="http://schemas.microsoft.com/office/drawing/2014/main" id="{54D20624-0712-4936-AA54-7B0A40127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0425" y="5534025"/>
            <a:ext cx="3153174" cy="1095374"/>
          </a:xfrm>
          <a:prstGeom prst="rect">
            <a:avLst/>
          </a:prstGeom>
        </p:spPr>
      </p:pic>
      <p:cxnSp>
        <p:nvCxnSpPr>
          <p:cNvPr id="7" name="Straight Connector 6">
            <a:extLst>
              <a:ext uri="{FF2B5EF4-FFF2-40B4-BE49-F238E27FC236}">
                <a16:creationId xmlns:a16="http://schemas.microsoft.com/office/drawing/2014/main" id="{C8C6A68E-DB9D-4D7B-913E-859DF5BFE986}"/>
              </a:ext>
            </a:extLst>
          </p:cNvPr>
          <p:cNvCxnSpPr/>
          <p:nvPr/>
        </p:nvCxnSpPr>
        <p:spPr>
          <a:xfrm>
            <a:off x="497150" y="168676"/>
            <a:ext cx="0" cy="6460723"/>
          </a:xfrm>
          <a:prstGeom prst="line">
            <a:avLst/>
          </a:prstGeom>
          <a:ln w="28575">
            <a:solidFill>
              <a:srgbClr val="2BA1B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884E87-DA9A-4075-BB9A-0F086F610F08}"/>
              </a:ext>
            </a:extLst>
          </p:cNvPr>
          <p:cNvCxnSpPr>
            <a:cxnSpLocks/>
          </p:cNvCxnSpPr>
          <p:nvPr/>
        </p:nvCxnSpPr>
        <p:spPr>
          <a:xfrm>
            <a:off x="152400" y="1155577"/>
            <a:ext cx="11791199" cy="0"/>
          </a:xfrm>
          <a:prstGeom prst="line">
            <a:avLst/>
          </a:prstGeom>
          <a:ln w="28575">
            <a:solidFill>
              <a:srgbClr val="2BA1BD"/>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9E5D5D3-0A53-4C70-BB00-84376857E03E}"/>
              </a:ext>
            </a:extLst>
          </p:cNvPr>
          <p:cNvSpPr txBox="1"/>
          <p:nvPr/>
        </p:nvSpPr>
        <p:spPr>
          <a:xfrm>
            <a:off x="665823" y="452760"/>
            <a:ext cx="9028587" cy="523220"/>
          </a:xfrm>
          <a:prstGeom prst="rect">
            <a:avLst/>
          </a:prstGeom>
          <a:noFill/>
        </p:spPr>
        <p:txBody>
          <a:bodyPr wrap="square" rtlCol="0">
            <a:spAutoFit/>
          </a:bodyPr>
          <a:lstStyle/>
          <a:p>
            <a:r>
              <a:rPr lang="en-GB" sz="2800" b="1">
                <a:solidFill>
                  <a:srgbClr val="2BA1BD"/>
                </a:solidFill>
                <a:latin typeface="Raleway" pitchFamily="2" charset="0"/>
              </a:rPr>
              <a:t>Kinship carers in the workplace</a:t>
            </a:r>
          </a:p>
        </p:txBody>
      </p:sp>
      <p:sp>
        <p:nvSpPr>
          <p:cNvPr id="11" name="TextBox 10">
            <a:extLst>
              <a:ext uri="{FF2B5EF4-FFF2-40B4-BE49-F238E27FC236}">
                <a16:creationId xmlns:a16="http://schemas.microsoft.com/office/drawing/2014/main" id="{6F745AE9-3AC4-4B80-B981-19CC530B9082}"/>
              </a:ext>
            </a:extLst>
          </p:cNvPr>
          <p:cNvSpPr txBox="1"/>
          <p:nvPr/>
        </p:nvSpPr>
        <p:spPr>
          <a:xfrm>
            <a:off x="588032" y="1335175"/>
            <a:ext cx="11264685" cy="670696"/>
          </a:xfrm>
          <a:prstGeom prst="rect">
            <a:avLst/>
          </a:prstGeom>
          <a:noFill/>
        </p:spPr>
        <p:txBody>
          <a:bodyPr wrap="square">
            <a:spAutoFit/>
          </a:bodyPr>
          <a:lstStyle/>
          <a:p>
            <a:pPr>
              <a:lnSpc>
                <a:spcPct val="107000"/>
              </a:lnSpc>
              <a:spcAft>
                <a:spcPts val="800"/>
              </a:spcAft>
            </a:pPr>
            <a:r>
              <a:rPr lang="en-GB" sz="1800">
                <a:effectLst/>
                <a:latin typeface="Raleway" pitchFamily="2" charset="0"/>
                <a:ea typeface="Calibri" panose="020F0502020204030204" pitchFamily="34" charset="0"/>
                <a:cs typeface="Times New Roman" panose="02020603050405020304" pitchFamily="18" charset="0"/>
              </a:rPr>
              <a:t>Kinship surveyed 500+ kinship carers for its recent </a:t>
            </a:r>
            <a:r>
              <a:rPr lang="en-GB" sz="1800">
                <a:effectLst/>
                <a:latin typeface="Raleway" pitchFamily="2" charset="0"/>
                <a:ea typeface="Calibri" panose="020F0502020204030204" pitchFamily="34" charset="0"/>
                <a:cs typeface="Times New Roman" panose="02020603050405020304" pitchFamily="18" charset="0"/>
                <a:hlinkClick r:id="rId3"/>
              </a:rPr>
              <a:t>Forced Out report </a:t>
            </a:r>
            <a:r>
              <a:rPr lang="en-GB" sz="1800">
                <a:effectLst/>
                <a:latin typeface="Raleway" pitchFamily="2" charset="0"/>
                <a:ea typeface="Calibri" panose="020F0502020204030204" pitchFamily="34" charset="0"/>
                <a:cs typeface="Times New Roman" panose="02020603050405020304" pitchFamily="18" charset="0"/>
              </a:rPr>
              <a:t>and found that the main areas of support required were the maintaining of an income and the want of flexibility from their employer.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3DA6228-6300-4834-86FD-8F7B5EC8D99B}"/>
              </a:ext>
            </a:extLst>
          </p:cNvPr>
          <p:cNvSpPr txBox="1"/>
          <p:nvPr/>
        </p:nvSpPr>
        <p:spPr>
          <a:xfrm>
            <a:off x="665823" y="2147480"/>
            <a:ext cx="5703979" cy="1172244"/>
          </a:xfrm>
          <a:prstGeom prst="rect">
            <a:avLst/>
          </a:prstGeom>
          <a:noFill/>
        </p:spPr>
        <p:txBody>
          <a:bodyPr wrap="square" rtlCol="0">
            <a:spAutoFit/>
          </a:bodyPr>
          <a:lstStyle/>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Raleway" pitchFamily="2" charset="0"/>
                <a:ea typeface="Calibri" panose="020F0502020204030204" pitchFamily="34" charset="0"/>
                <a:cs typeface="Times New Roman" panose="02020603050405020304" pitchFamily="18" charset="0"/>
              </a:rPr>
              <a:t>39% wanted paid kinship care leave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Raleway" pitchFamily="2" charset="0"/>
                <a:ea typeface="Calibri" panose="020F0502020204030204" pitchFamily="34" charset="0"/>
                <a:cs typeface="Times New Roman" panose="02020603050405020304" pitchFamily="18" charset="0"/>
              </a:rPr>
              <a:t>36% wanted flexible working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Raleway" pitchFamily="2" charset="0"/>
                <a:ea typeface="Calibri" panose="020F0502020204030204" pitchFamily="34" charset="0"/>
                <a:cs typeface="Times New Roman" panose="02020603050405020304" pitchFamily="18" charset="0"/>
              </a:rPr>
              <a:t>27% wanted reduced hours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65DE8727-85DF-4BB5-96A1-35BC6068C3FD}"/>
              </a:ext>
            </a:extLst>
          </p:cNvPr>
          <p:cNvSpPr txBox="1"/>
          <p:nvPr/>
        </p:nvSpPr>
        <p:spPr>
          <a:xfrm>
            <a:off x="588032" y="3461333"/>
            <a:ext cx="11560528" cy="1566711"/>
          </a:xfrm>
          <a:prstGeom prst="rect">
            <a:avLst/>
          </a:prstGeom>
          <a:noFill/>
        </p:spPr>
        <p:txBody>
          <a:bodyPr wrap="square">
            <a:spAutoFit/>
          </a:bodyPr>
          <a:lstStyle/>
          <a:p>
            <a:pPr>
              <a:lnSpc>
                <a:spcPct val="107000"/>
              </a:lnSpc>
              <a:spcAft>
                <a:spcPts val="800"/>
              </a:spcAft>
            </a:pPr>
            <a:r>
              <a:rPr lang="en-GB" sz="1800" dirty="0">
                <a:effectLst/>
                <a:latin typeface="Raleway" pitchFamily="2" charset="0"/>
                <a:ea typeface="Calibri" panose="020F0502020204030204" pitchFamily="34" charset="0"/>
                <a:cs typeface="Times New Roman" panose="02020603050405020304" pitchFamily="18" charset="0"/>
              </a:rPr>
              <a:t>68% of respondents were</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a:effectLst/>
                <a:latin typeface="Raleway" pitchFamily="2" charset="0"/>
                <a:ea typeface="Calibri" panose="020F0502020204030204" pitchFamily="34" charset="0"/>
                <a:cs typeface="Times New Roman" panose="02020603050405020304" pitchFamily="18" charset="0"/>
              </a:rPr>
              <a:t>offered no support by their employer</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a:effectLst/>
                <a:latin typeface="Raleway" pitchFamily="2" charset="0"/>
                <a:ea typeface="Calibri" panose="020F0502020204030204" pitchFamily="34" charset="0"/>
                <a:cs typeface="Times New Roman" panose="02020603050405020304" pitchFamily="18" charset="0"/>
              </a:rPr>
              <a:t>when they became a kinship carer, so: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dirty="0">
                <a:latin typeface="Raleway" pitchFamily="2" charset="0"/>
                <a:ea typeface="Calibri" panose="020F0502020204030204" pitchFamily="34" charset="0"/>
                <a:cs typeface="Times New Roman" panose="02020603050405020304" pitchFamily="18" charset="0"/>
              </a:rPr>
              <a:t>41</a:t>
            </a:r>
            <a:r>
              <a:rPr lang="en-GB" sz="1800" dirty="0">
                <a:effectLst/>
                <a:latin typeface="Raleway" pitchFamily="2" charset="0"/>
                <a:ea typeface="Calibri" panose="020F0502020204030204" pitchFamily="34" charset="0"/>
                <a:cs typeface="Times New Roman" panose="02020603050405020304" pitchFamily="18" charset="0"/>
              </a:rPr>
              <a:t>% of them left work completely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dirty="0">
                <a:latin typeface="Raleway" pitchFamily="2" charset="0"/>
                <a:ea typeface="Calibri" panose="020F0502020204030204" pitchFamily="34" charset="0"/>
                <a:cs typeface="Times New Roman" panose="02020603050405020304" pitchFamily="18" charset="0"/>
              </a:rPr>
              <a:t>45</a:t>
            </a:r>
            <a:r>
              <a:rPr lang="en-GB" sz="1800" dirty="0">
                <a:effectLst/>
                <a:latin typeface="Raleway" pitchFamily="2" charset="0"/>
                <a:ea typeface="Calibri" panose="020F0502020204030204" pitchFamily="34" charset="0"/>
                <a:cs typeface="Times New Roman" panose="02020603050405020304" pitchFamily="18" charset="0"/>
              </a:rPr>
              <a:t>% reduced their hours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dirty="0">
                <a:latin typeface="Raleway" pitchFamily="2" charset="0"/>
                <a:ea typeface="Calibri" panose="020F0502020204030204" pitchFamily="34" charset="0"/>
                <a:cs typeface="Times New Roman" panose="02020603050405020304" pitchFamily="18" charset="0"/>
              </a:rPr>
              <a:t>25</a:t>
            </a:r>
            <a:r>
              <a:rPr lang="en-GB" sz="1800" dirty="0">
                <a:effectLst/>
                <a:latin typeface="Raleway" pitchFamily="2" charset="0"/>
                <a:ea typeface="Calibri" panose="020F0502020204030204" pitchFamily="34" charset="0"/>
                <a:cs typeface="Times New Roman" panose="02020603050405020304" pitchFamily="18" charset="0"/>
              </a:rPr>
              <a:t>% had to change their employment status in another way</a:t>
            </a:r>
          </a:p>
        </p:txBody>
      </p:sp>
      <p:sp>
        <p:nvSpPr>
          <p:cNvPr id="13" name="TextBox 12">
            <a:extLst>
              <a:ext uri="{FF2B5EF4-FFF2-40B4-BE49-F238E27FC236}">
                <a16:creationId xmlns:a16="http://schemas.microsoft.com/office/drawing/2014/main" id="{54A2D1D4-C591-4954-AA0D-059D2A14BD98}"/>
              </a:ext>
            </a:extLst>
          </p:cNvPr>
          <p:cNvSpPr txBox="1"/>
          <p:nvPr/>
        </p:nvSpPr>
        <p:spPr>
          <a:xfrm>
            <a:off x="5807798" y="2185468"/>
            <a:ext cx="4006915" cy="1167243"/>
          </a:xfrm>
          <a:prstGeom prst="rect">
            <a:avLst/>
          </a:prstGeom>
          <a:noFill/>
        </p:spPr>
        <p:txBody>
          <a:bodyPr wrap="square" rtlCol="0">
            <a:spAutoFit/>
          </a:bodyPr>
          <a:lstStyle/>
          <a:p>
            <a:pPr marL="342900" lvl="0" indent="-342900">
              <a:lnSpc>
                <a:spcPct val="107000"/>
              </a:lnSpc>
              <a:spcAft>
                <a:spcPts val="800"/>
              </a:spcAft>
              <a:buFont typeface="Arial" panose="020B0604020202020204" pitchFamily="34" charset="0"/>
              <a:buChar char="•"/>
              <a:tabLst>
                <a:tab pos="457200" algn="l"/>
              </a:tabLst>
            </a:pPr>
            <a:r>
              <a:rPr lang="en-GB" dirty="0">
                <a:latin typeface="Raleway" pitchFamily="2" charset="0"/>
                <a:ea typeface="Calibri" panose="020F0502020204030204" pitchFamily="34" charset="0"/>
                <a:cs typeface="Times New Roman" panose="02020603050405020304" pitchFamily="18" charset="0"/>
              </a:rPr>
              <a:t>12</a:t>
            </a:r>
            <a:r>
              <a:rPr lang="en-GB" sz="1800" dirty="0">
                <a:effectLst/>
                <a:latin typeface="Raleway" pitchFamily="2" charset="0"/>
                <a:ea typeface="Calibri" panose="020F0502020204030204" pitchFamily="34" charset="0"/>
                <a:cs typeface="Times New Roman" panose="02020603050405020304" pitchFamily="18" charset="0"/>
              </a:rPr>
              <a:t>% wanted remote working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Raleway" pitchFamily="2" charset="0"/>
                <a:ea typeface="Calibri" panose="020F0502020204030204" pitchFamily="34" charset="0"/>
                <a:cs typeface="Times New Roman" panose="02020603050405020304" pitchFamily="18" charset="0"/>
              </a:rPr>
              <a:t>8% wanted unpaid leave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14" name="TextBox 13">
            <a:extLst>
              <a:ext uri="{FF2B5EF4-FFF2-40B4-BE49-F238E27FC236}">
                <a16:creationId xmlns:a16="http://schemas.microsoft.com/office/drawing/2014/main" id="{53EF88D8-CB72-4919-8D03-620D82204B58}"/>
              </a:ext>
            </a:extLst>
          </p:cNvPr>
          <p:cNvSpPr txBox="1"/>
          <p:nvPr/>
        </p:nvSpPr>
        <p:spPr>
          <a:xfrm>
            <a:off x="665823" y="5137688"/>
            <a:ext cx="8059721" cy="1953740"/>
          </a:xfrm>
          <a:prstGeom prst="rect">
            <a:avLst/>
          </a:prstGeom>
          <a:noFill/>
        </p:spPr>
        <p:txBody>
          <a:bodyPr wrap="square" rtlCol="0">
            <a:spAutoFit/>
          </a:bodyPr>
          <a:lstStyle/>
          <a:p>
            <a:pPr>
              <a:lnSpc>
                <a:spcPct val="107000"/>
              </a:lnSpc>
              <a:spcAft>
                <a:spcPts val="800"/>
              </a:spcAft>
              <a:tabLst>
                <a:tab pos="457200" algn="l"/>
              </a:tabLst>
            </a:pPr>
            <a:r>
              <a:rPr lang="en-GB" sz="1800">
                <a:effectLst/>
                <a:latin typeface="Raleway" pitchFamily="2" charset="0"/>
                <a:ea typeface="Calibri" panose="020F0502020204030204" pitchFamily="34" charset="0"/>
                <a:cs typeface="Times New Roman" panose="02020603050405020304" pitchFamily="18" charset="0"/>
              </a:rPr>
              <a:t>Having good line management support plays an important role in supporting kinship carers at work. Having someone who understands their needs and those of their kinship children, the unpredictability of kinship care, and is able to approach all of this with flexibility is key to underpinning excellent policies.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Tree>
    <p:extLst>
      <p:ext uri="{BB962C8B-B14F-4D97-AF65-F5344CB8AC3E}">
        <p14:creationId xmlns:p14="http://schemas.microsoft.com/office/powerpoint/2010/main" val="3834816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sign&#10;&#10;Description automatically generated">
            <a:extLst>
              <a:ext uri="{FF2B5EF4-FFF2-40B4-BE49-F238E27FC236}">
                <a16:creationId xmlns:a16="http://schemas.microsoft.com/office/drawing/2014/main" id="{54D20624-0712-4936-AA54-7B0A40127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0425" y="5534025"/>
            <a:ext cx="3153174" cy="1095374"/>
          </a:xfrm>
          <a:prstGeom prst="rect">
            <a:avLst/>
          </a:prstGeom>
        </p:spPr>
      </p:pic>
      <p:cxnSp>
        <p:nvCxnSpPr>
          <p:cNvPr id="7" name="Straight Connector 6">
            <a:extLst>
              <a:ext uri="{FF2B5EF4-FFF2-40B4-BE49-F238E27FC236}">
                <a16:creationId xmlns:a16="http://schemas.microsoft.com/office/drawing/2014/main" id="{C8C6A68E-DB9D-4D7B-913E-859DF5BFE986}"/>
              </a:ext>
            </a:extLst>
          </p:cNvPr>
          <p:cNvCxnSpPr/>
          <p:nvPr/>
        </p:nvCxnSpPr>
        <p:spPr>
          <a:xfrm>
            <a:off x="497150" y="168676"/>
            <a:ext cx="0" cy="6460723"/>
          </a:xfrm>
          <a:prstGeom prst="line">
            <a:avLst/>
          </a:prstGeom>
          <a:ln w="28575">
            <a:solidFill>
              <a:srgbClr val="2BA1B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884E87-DA9A-4075-BB9A-0F086F610F08}"/>
              </a:ext>
            </a:extLst>
          </p:cNvPr>
          <p:cNvCxnSpPr>
            <a:cxnSpLocks/>
          </p:cNvCxnSpPr>
          <p:nvPr/>
        </p:nvCxnSpPr>
        <p:spPr>
          <a:xfrm>
            <a:off x="152400" y="1155577"/>
            <a:ext cx="11791199" cy="0"/>
          </a:xfrm>
          <a:prstGeom prst="line">
            <a:avLst/>
          </a:prstGeom>
          <a:ln w="28575">
            <a:solidFill>
              <a:srgbClr val="2BA1BD"/>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9E5D5D3-0A53-4C70-BB00-84376857E03E}"/>
              </a:ext>
            </a:extLst>
          </p:cNvPr>
          <p:cNvSpPr txBox="1"/>
          <p:nvPr/>
        </p:nvSpPr>
        <p:spPr>
          <a:xfrm>
            <a:off x="665824" y="452760"/>
            <a:ext cx="6045692" cy="523220"/>
          </a:xfrm>
          <a:prstGeom prst="rect">
            <a:avLst/>
          </a:prstGeom>
          <a:noFill/>
        </p:spPr>
        <p:txBody>
          <a:bodyPr wrap="square" rtlCol="0">
            <a:spAutoFit/>
          </a:bodyPr>
          <a:lstStyle/>
          <a:p>
            <a:r>
              <a:rPr lang="en-GB" sz="2800" b="1">
                <a:solidFill>
                  <a:srgbClr val="2BA1BD"/>
                </a:solidFill>
                <a:latin typeface="Raleway" pitchFamily="2" charset="0"/>
              </a:rPr>
              <a:t>About Kinship</a:t>
            </a:r>
          </a:p>
        </p:txBody>
      </p:sp>
      <p:sp>
        <p:nvSpPr>
          <p:cNvPr id="10" name="TextBox 9">
            <a:extLst>
              <a:ext uri="{FF2B5EF4-FFF2-40B4-BE49-F238E27FC236}">
                <a16:creationId xmlns:a16="http://schemas.microsoft.com/office/drawing/2014/main" id="{5CD84AD6-38C8-4473-A788-F83232F75DC9}"/>
              </a:ext>
            </a:extLst>
          </p:cNvPr>
          <p:cNvSpPr txBox="1"/>
          <p:nvPr/>
        </p:nvSpPr>
        <p:spPr>
          <a:xfrm>
            <a:off x="665824" y="1353332"/>
            <a:ext cx="10697589" cy="5078313"/>
          </a:xfrm>
          <a:prstGeom prst="rect">
            <a:avLst/>
          </a:prstGeom>
          <a:noFill/>
        </p:spPr>
        <p:txBody>
          <a:bodyPr wrap="square">
            <a:spAutoFit/>
          </a:bodyPr>
          <a:lstStyle/>
          <a:p>
            <a:pPr marL="0" indent="0" algn="just">
              <a:buNone/>
            </a:pPr>
            <a:r>
              <a:rPr lang="en-GB" b="1">
                <a:latin typeface="Raleway" pitchFamily="2" charset="0"/>
                <a:hlinkClick r:id="rId3">
                  <a:extLst>
                    <a:ext uri="{A12FA001-AC4F-418D-AE19-62706E023703}">
                      <ahyp:hlinkClr xmlns:ahyp="http://schemas.microsoft.com/office/drawing/2018/hyperlinkcolor" val="tx"/>
                    </a:ext>
                  </a:extLst>
                </a:hlinkClick>
              </a:rPr>
              <a:t>Kinship</a:t>
            </a:r>
            <a:r>
              <a:rPr lang="en-GB" b="1">
                <a:latin typeface="Raleway" pitchFamily="2" charset="0"/>
              </a:rPr>
              <a:t> is the leading charity supporting kinship carers in England and Wales. </a:t>
            </a:r>
          </a:p>
          <a:p>
            <a:pPr marL="0" indent="0" algn="just">
              <a:buNone/>
            </a:pPr>
            <a:endParaRPr lang="en-GB">
              <a:latin typeface="Raleway" pitchFamily="2" charset="0"/>
            </a:endParaRPr>
          </a:p>
          <a:p>
            <a:pPr marL="0" indent="0" algn="just">
              <a:buNone/>
            </a:pPr>
            <a:r>
              <a:rPr lang="en-GB">
                <a:latin typeface="Raleway" pitchFamily="2" charset="0"/>
              </a:rPr>
              <a:t>We support the relatives and friends who step up to raise children in loving, family networks when their parents can’t. Kinship offers financial, legal, practical and emotional support. </a:t>
            </a:r>
          </a:p>
          <a:p>
            <a:pPr marL="0" indent="0" algn="just">
              <a:buNone/>
            </a:pPr>
            <a:endParaRPr lang="en-GB">
              <a:latin typeface="Raleway" pitchFamily="2" charset="0"/>
            </a:endParaRPr>
          </a:p>
          <a:p>
            <a:pPr marL="0" indent="0" algn="just">
              <a:buNone/>
            </a:pPr>
            <a:r>
              <a:rPr lang="en-GB">
                <a:latin typeface="Raleway" pitchFamily="2" charset="0"/>
              </a:rPr>
              <a:t>Our expert advice, information and guidance helps with complicated and stressful decisions that kinship families have to make and our innovative Kinship Compass enables kinship carers to access free, independent advice easily at the touch of a button. </a:t>
            </a:r>
          </a:p>
          <a:p>
            <a:pPr marL="0" indent="0" algn="just">
              <a:buNone/>
            </a:pPr>
            <a:endParaRPr lang="en-GB">
              <a:latin typeface="Raleway" pitchFamily="2" charset="0"/>
            </a:endParaRPr>
          </a:p>
          <a:p>
            <a:pPr marL="0" indent="0" algn="just">
              <a:buNone/>
            </a:pPr>
            <a:r>
              <a:rPr lang="en-GB">
                <a:latin typeface="Raleway" pitchFamily="2" charset="0"/>
              </a:rPr>
              <a:t>Kinship’s network of online and in-person peer support groups offer kinship carers a place to belong and emotional support from people who know exactly what they’re going through.</a:t>
            </a:r>
          </a:p>
          <a:p>
            <a:pPr marL="0" indent="0" algn="just">
              <a:buNone/>
            </a:pPr>
            <a:endParaRPr lang="en-GB">
              <a:latin typeface="Raleway" pitchFamily="2" charset="0"/>
            </a:endParaRPr>
          </a:p>
          <a:p>
            <a:pPr marL="0" indent="0" algn="just">
              <a:buNone/>
            </a:pPr>
            <a:r>
              <a:rPr lang="en-GB">
                <a:latin typeface="Raleway" pitchFamily="2" charset="0"/>
              </a:rPr>
              <a:t>We campaign alongside kinship carers to ensure every kinship family has the recognition, value and support they need and deserve. </a:t>
            </a:r>
          </a:p>
          <a:p>
            <a:pPr marL="0" indent="0" algn="just">
              <a:buNone/>
            </a:pPr>
            <a:endParaRPr lang="en-GB">
              <a:latin typeface="Raleway" pitchFamily="2" charset="0"/>
            </a:endParaRPr>
          </a:p>
          <a:p>
            <a:pPr marL="0" indent="0" algn="just">
              <a:buNone/>
            </a:pPr>
            <a:r>
              <a:rPr lang="en-GB">
                <a:latin typeface="Raleway" pitchFamily="2" charset="0"/>
              </a:rPr>
              <a:t>We work with stakeholders, including local authorities, other voluntary </a:t>
            </a:r>
          </a:p>
          <a:p>
            <a:pPr marL="0" indent="0" algn="just">
              <a:buNone/>
            </a:pPr>
            <a:r>
              <a:rPr lang="en-GB">
                <a:latin typeface="Raleway" pitchFamily="2" charset="0"/>
              </a:rPr>
              <a:t>sector organisations, employers and academic institutions to bring </a:t>
            </a:r>
          </a:p>
          <a:p>
            <a:pPr marL="0" indent="0" algn="just">
              <a:buNone/>
            </a:pPr>
            <a:r>
              <a:rPr lang="en-GB">
                <a:latin typeface="Raleway" pitchFamily="2" charset="0"/>
              </a:rPr>
              <a:t>about positive changes in policy and practice for kinship families.</a:t>
            </a:r>
          </a:p>
        </p:txBody>
      </p:sp>
    </p:spTree>
    <p:extLst>
      <p:ext uri="{BB962C8B-B14F-4D97-AF65-F5344CB8AC3E}">
        <p14:creationId xmlns:p14="http://schemas.microsoft.com/office/powerpoint/2010/main" val="3293734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sign&#10;&#10;Description automatically generated">
            <a:extLst>
              <a:ext uri="{FF2B5EF4-FFF2-40B4-BE49-F238E27FC236}">
                <a16:creationId xmlns:a16="http://schemas.microsoft.com/office/drawing/2014/main" id="{54D20624-0712-4936-AA54-7B0A40127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0425" y="5534025"/>
            <a:ext cx="3153174" cy="1095374"/>
          </a:xfrm>
          <a:prstGeom prst="rect">
            <a:avLst/>
          </a:prstGeom>
        </p:spPr>
      </p:pic>
      <p:cxnSp>
        <p:nvCxnSpPr>
          <p:cNvPr id="7" name="Straight Connector 6">
            <a:extLst>
              <a:ext uri="{FF2B5EF4-FFF2-40B4-BE49-F238E27FC236}">
                <a16:creationId xmlns:a16="http://schemas.microsoft.com/office/drawing/2014/main" id="{C8C6A68E-DB9D-4D7B-913E-859DF5BFE986}"/>
              </a:ext>
            </a:extLst>
          </p:cNvPr>
          <p:cNvCxnSpPr/>
          <p:nvPr/>
        </p:nvCxnSpPr>
        <p:spPr>
          <a:xfrm>
            <a:off x="497150" y="168676"/>
            <a:ext cx="0" cy="6460723"/>
          </a:xfrm>
          <a:prstGeom prst="line">
            <a:avLst/>
          </a:prstGeom>
          <a:ln w="28575">
            <a:solidFill>
              <a:srgbClr val="2BA1B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884E87-DA9A-4075-BB9A-0F086F610F08}"/>
              </a:ext>
            </a:extLst>
          </p:cNvPr>
          <p:cNvCxnSpPr>
            <a:cxnSpLocks/>
          </p:cNvCxnSpPr>
          <p:nvPr/>
        </p:nvCxnSpPr>
        <p:spPr>
          <a:xfrm>
            <a:off x="152400" y="1155577"/>
            <a:ext cx="11791199" cy="0"/>
          </a:xfrm>
          <a:prstGeom prst="line">
            <a:avLst/>
          </a:prstGeom>
          <a:ln w="28575">
            <a:solidFill>
              <a:srgbClr val="2BA1BD"/>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9E5D5D3-0A53-4C70-BB00-84376857E03E}"/>
              </a:ext>
            </a:extLst>
          </p:cNvPr>
          <p:cNvSpPr txBox="1"/>
          <p:nvPr/>
        </p:nvSpPr>
        <p:spPr>
          <a:xfrm>
            <a:off x="665823" y="452760"/>
            <a:ext cx="9028587" cy="523220"/>
          </a:xfrm>
          <a:prstGeom prst="rect">
            <a:avLst/>
          </a:prstGeom>
          <a:noFill/>
        </p:spPr>
        <p:txBody>
          <a:bodyPr wrap="square" rtlCol="0">
            <a:spAutoFit/>
          </a:bodyPr>
          <a:lstStyle/>
          <a:p>
            <a:r>
              <a:rPr lang="en-GB" sz="2800" b="1">
                <a:solidFill>
                  <a:srgbClr val="2BA1BD"/>
                </a:solidFill>
                <a:latin typeface="Raleway" pitchFamily="2" charset="0"/>
              </a:rPr>
              <a:t>Statutory entitlements </a:t>
            </a:r>
          </a:p>
        </p:txBody>
      </p:sp>
      <p:sp>
        <p:nvSpPr>
          <p:cNvPr id="10" name="TextBox 9">
            <a:extLst>
              <a:ext uri="{FF2B5EF4-FFF2-40B4-BE49-F238E27FC236}">
                <a16:creationId xmlns:a16="http://schemas.microsoft.com/office/drawing/2014/main" id="{277C25EA-ED75-478F-9615-756AAA93F056}"/>
              </a:ext>
            </a:extLst>
          </p:cNvPr>
          <p:cNvSpPr txBox="1"/>
          <p:nvPr/>
        </p:nvSpPr>
        <p:spPr>
          <a:xfrm>
            <a:off x="689499" y="1497730"/>
            <a:ext cx="10813002" cy="4801314"/>
          </a:xfrm>
          <a:prstGeom prst="rect">
            <a:avLst/>
          </a:prstGeom>
          <a:noFill/>
        </p:spPr>
        <p:txBody>
          <a:bodyPr wrap="square">
            <a:spAutoFit/>
          </a:bodyPr>
          <a:lstStyle/>
          <a:p>
            <a:pPr marL="0" indent="0" algn="just">
              <a:buNone/>
            </a:pPr>
            <a:r>
              <a:rPr lang="en-GB" dirty="0">
                <a:latin typeface="Raleway" pitchFamily="2" charset="0"/>
              </a:rPr>
              <a:t>Currently there is no statutory provision for kinship care leave in line with other family leave types such as maternity leave and adoption leave.</a:t>
            </a:r>
          </a:p>
          <a:p>
            <a:pPr marL="0" indent="0" algn="just">
              <a:buNone/>
            </a:pPr>
            <a:endParaRPr lang="en-GB" dirty="0">
              <a:latin typeface="Raleway" pitchFamily="2" charset="0"/>
            </a:endParaRPr>
          </a:p>
          <a:p>
            <a:pPr marL="0" indent="0" algn="just">
              <a:buNone/>
            </a:pPr>
            <a:r>
              <a:rPr lang="en-GB" dirty="0">
                <a:latin typeface="Raleway" pitchFamily="2" charset="0"/>
              </a:rPr>
              <a:t>This is something that we are trying to change and are calling on the UK government to introduce statutory kinship care leave, available to all kinship carers,  on a par with adoption leave. </a:t>
            </a:r>
          </a:p>
          <a:p>
            <a:pPr marL="0" indent="0" algn="just">
              <a:buNone/>
            </a:pPr>
            <a:endParaRPr lang="en-GB" dirty="0">
              <a:latin typeface="Raleway" pitchFamily="2" charset="0"/>
            </a:endParaRPr>
          </a:p>
          <a:p>
            <a:pPr marL="0" indent="0" algn="just">
              <a:buNone/>
            </a:pPr>
            <a:r>
              <a:rPr lang="en-GB" dirty="0">
                <a:latin typeface="Raleway" pitchFamily="2" charset="0"/>
              </a:rPr>
              <a:t>Some kinship carers, depending on the legal status their child or children has, and their employment status may be entitled to parental leave and dependents leave. </a:t>
            </a:r>
          </a:p>
          <a:p>
            <a:pPr marL="0" indent="0" algn="just">
              <a:buNone/>
            </a:pPr>
            <a:endParaRPr lang="en-GB" dirty="0">
              <a:latin typeface="Raleway" pitchFamily="2" charset="0"/>
            </a:endParaRPr>
          </a:p>
          <a:p>
            <a:pPr marL="0" indent="0" algn="just">
              <a:buNone/>
            </a:pPr>
            <a:r>
              <a:rPr lang="en-GB" dirty="0">
                <a:latin typeface="Raleway" pitchFamily="2" charset="0"/>
              </a:rPr>
              <a:t>They may have some more general employment and/or contractual rights around the right to request flexible working, which may change in Spring 2024 when the Employment Relations (flexible working) Act is due to come into effect. </a:t>
            </a:r>
          </a:p>
          <a:p>
            <a:pPr marL="0" indent="0" algn="just">
              <a:buNone/>
            </a:pPr>
            <a:endParaRPr lang="en-GB" dirty="0">
              <a:latin typeface="Raleway" pitchFamily="2" charset="0"/>
            </a:endParaRPr>
          </a:p>
          <a:p>
            <a:pPr marL="0" indent="0" algn="just">
              <a:buNone/>
            </a:pPr>
            <a:r>
              <a:rPr lang="en-GB" dirty="0">
                <a:latin typeface="Raleway" pitchFamily="2" charset="0"/>
              </a:rPr>
              <a:t>Many kinship carers feedback that they are not clear on what workplace </a:t>
            </a:r>
          </a:p>
          <a:p>
            <a:pPr marL="0" indent="0" algn="just">
              <a:buNone/>
            </a:pPr>
            <a:r>
              <a:rPr lang="en-GB" dirty="0">
                <a:latin typeface="Raleway" pitchFamily="2" charset="0"/>
              </a:rPr>
              <a:t>entitlements they are able to access as these are often described in </a:t>
            </a:r>
          </a:p>
          <a:p>
            <a:pPr marL="0" indent="0" algn="just">
              <a:buNone/>
            </a:pPr>
            <a:r>
              <a:rPr lang="en-GB" dirty="0">
                <a:latin typeface="Raleway" pitchFamily="2" charset="0"/>
              </a:rPr>
              <a:t>the context of parents.</a:t>
            </a:r>
          </a:p>
          <a:p>
            <a:pPr marL="0" indent="0" algn="just">
              <a:buNone/>
            </a:pPr>
            <a:endParaRPr lang="en-GB" dirty="0"/>
          </a:p>
        </p:txBody>
      </p:sp>
    </p:spTree>
    <p:extLst>
      <p:ext uri="{BB962C8B-B14F-4D97-AF65-F5344CB8AC3E}">
        <p14:creationId xmlns:p14="http://schemas.microsoft.com/office/powerpoint/2010/main" val="1915184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sign&#10;&#10;Description automatically generated">
            <a:extLst>
              <a:ext uri="{FF2B5EF4-FFF2-40B4-BE49-F238E27FC236}">
                <a16:creationId xmlns:a16="http://schemas.microsoft.com/office/drawing/2014/main" id="{54D20624-0712-4936-AA54-7B0A40127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0425" y="5534025"/>
            <a:ext cx="3153174" cy="1095374"/>
          </a:xfrm>
          <a:prstGeom prst="rect">
            <a:avLst/>
          </a:prstGeom>
        </p:spPr>
      </p:pic>
      <p:cxnSp>
        <p:nvCxnSpPr>
          <p:cNvPr id="7" name="Straight Connector 6">
            <a:extLst>
              <a:ext uri="{FF2B5EF4-FFF2-40B4-BE49-F238E27FC236}">
                <a16:creationId xmlns:a16="http://schemas.microsoft.com/office/drawing/2014/main" id="{C8C6A68E-DB9D-4D7B-913E-859DF5BFE986}"/>
              </a:ext>
            </a:extLst>
          </p:cNvPr>
          <p:cNvCxnSpPr/>
          <p:nvPr/>
        </p:nvCxnSpPr>
        <p:spPr>
          <a:xfrm>
            <a:off x="497150" y="168676"/>
            <a:ext cx="0" cy="6460723"/>
          </a:xfrm>
          <a:prstGeom prst="line">
            <a:avLst/>
          </a:prstGeom>
          <a:ln w="28575">
            <a:solidFill>
              <a:srgbClr val="2BA1B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884E87-DA9A-4075-BB9A-0F086F610F08}"/>
              </a:ext>
            </a:extLst>
          </p:cNvPr>
          <p:cNvCxnSpPr>
            <a:cxnSpLocks/>
          </p:cNvCxnSpPr>
          <p:nvPr/>
        </p:nvCxnSpPr>
        <p:spPr>
          <a:xfrm>
            <a:off x="152400" y="1155577"/>
            <a:ext cx="11791199" cy="0"/>
          </a:xfrm>
          <a:prstGeom prst="line">
            <a:avLst/>
          </a:prstGeom>
          <a:ln w="28575">
            <a:solidFill>
              <a:srgbClr val="2BA1BD"/>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9E5D5D3-0A53-4C70-BB00-84376857E03E}"/>
              </a:ext>
            </a:extLst>
          </p:cNvPr>
          <p:cNvSpPr txBox="1"/>
          <p:nvPr/>
        </p:nvSpPr>
        <p:spPr>
          <a:xfrm>
            <a:off x="665823" y="452760"/>
            <a:ext cx="9028587" cy="523220"/>
          </a:xfrm>
          <a:prstGeom prst="rect">
            <a:avLst/>
          </a:prstGeom>
          <a:noFill/>
        </p:spPr>
        <p:txBody>
          <a:bodyPr wrap="square" rtlCol="0">
            <a:spAutoFit/>
          </a:bodyPr>
          <a:lstStyle/>
          <a:p>
            <a:r>
              <a:rPr lang="en-GB" sz="2800" b="1">
                <a:solidFill>
                  <a:srgbClr val="2BA1BD"/>
                </a:solidFill>
                <a:latin typeface="Raleway" pitchFamily="2" charset="0"/>
              </a:rPr>
              <a:t>Kinship Friendly Employer Scheme </a:t>
            </a:r>
          </a:p>
        </p:txBody>
      </p:sp>
      <p:sp>
        <p:nvSpPr>
          <p:cNvPr id="6" name="Content Placeholder 2">
            <a:extLst>
              <a:ext uri="{FF2B5EF4-FFF2-40B4-BE49-F238E27FC236}">
                <a16:creationId xmlns:a16="http://schemas.microsoft.com/office/drawing/2014/main" id="{86CCE3BB-63F7-4B58-813E-7845146AD9E0}"/>
              </a:ext>
            </a:extLst>
          </p:cNvPr>
          <p:cNvSpPr txBox="1">
            <a:spLocks/>
          </p:cNvSpPr>
          <p:nvPr/>
        </p:nvSpPr>
        <p:spPr>
          <a:xfrm>
            <a:off x="984143" y="1250345"/>
            <a:ext cx="10959452" cy="5607655"/>
          </a:xfrm>
          <a:prstGeom prst="rect">
            <a:avLst/>
          </a:prstGeom>
        </p:spPr>
        <p:txBody>
          <a:bodyPr vert="horz" lIns="91440" tIns="45720" rIns="91440" bIns="45720" rtlCol="0" anchor="t">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800" dirty="0">
                <a:latin typeface="Raleway" pitchFamily="2" charset="0"/>
              </a:rPr>
              <a:t>Kinship’s free Kinship Friendly Employer scheme provides a framework to help employers implement Kinship Friendly policies. These will enable k</a:t>
            </a:r>
            <a:r>
              <a:rPr lang="en-GB" sz="1800" dirty="0" err="1">
                <a:latin typeface="Raleway" pitchFamily="2" charset="0"/>
              </a:rPr>
              <a:t>inship</a:t>
            </a:r>
            <a:r>
              <a:rPr lang="en-GB" sz="1800" dirty="0">
                <a:latin typeface="Raleway" pitchFamily="2" charset="0"/>
              </a:rPr>
              <a:t> carers</a:t>
            </a:r>
            <a:r>
              <a:rPr lang="en-GB" sz="1800" baseline="30000" dirty="0">
                <a:latin typeface="Raleway" pitchFamily="2" charset="0"/>
              </a:rPr>
              <a:t> </a:t>
            </a:r>
            <a:r>
              <a:rPr lang="en-GB" sz="1800" dirty="0">
                <a:latin typeface="Raleway" pitchFamily="2" charset="0"/>
              </a:rPr>
              <a:t>who want to stay in work to maintain their income, job security and career prospects whilst stepping up to take on caring responsibilities for a child they love. </a:t>
            </a:r>
          </a:p>
          <a:p>
            <a:pPr algn="just"/>
            <a:endParaRPr lang="en-GB" sz="1800" dirty="0">
              <a:latin typeface="Raleway" pitchFamily="2" charset="0"/>
            </a:endParaRPr>
          </a:p>
          <a:p>
            <a:pPr algn="just"/>
            <a:r>
              <a:rPr lang="en-GB" sz="1800" dirty="0">
                <a:latin typeface="Raleway" pitchFamily="2" charset="0"/>
              </a:rPr>
              <a:t>By becoming a Kinship Friendly Employer, you will be recognised as a company who wants to support their employees with balancing their work whilst looking after their children. You will be seen as leading in the industry and an inclusive and supportive employer, leading to less attrition and a happier, more committed and loyal workforce.</a:t>
            </a:r>
          </a:p>
          <a:p>
            <a:pPr algn="just"/>
            <a:endParaRPr lang="en-GB" sz="1800" dirty="0">
              <a:latin typeface="Raleway" pitchFamily="2" charset="0"/>
            </a:endParaRPr>
          </a:p>
          <a:p>
            <a:pPr algn="just"/>
            <a:r>
              <a:rPr lang="en-GB" sz="1800" dirty="0">
                <a:latin typeface="Raleway"/>
              </a:rPr>
              <a:t>All employers are able to become Kinship Friendly Employers.</a:t>
            </a:r>
          </a:p>
          <a:p>
            <a:pPr algn="just"/>
            <a:endParaRPr lang="en-GB" sz="1800" dirty="0">
              <a:latin typeface="Raleway" pitchFamily="2" charset="0"/>
            </a:endParaRPr>
          </a:p>
          <a:p>
            <a:pPr algn="just"/>
            <a:r>
              <a:rPr lang="en-GB" sz="1800" dirty="0">
                <a:latin typeface="Raleway"/>
              </a:rPr>
              <a:t>Recognising the lack of statutory underpinning of policies such as kinship care leave and the financial constraints many organisations are facing, the Kinship Friendly Employers Scheme includes bronze, silver and gold standard tiers to enable employers to introduce the Kinship Friendly Employer policies that can be accommodated by an individual organisation. </a:t>
            </a:r>
          </a:p>
          <a:p>
            <a:pPr algn="just"/>
            <a:endParaRPr lang="en-GB" sz="1800" dirty="0">
              <a:latin typeface="Raleway" pitchFamily="2" charset="0"/>
            </a:endParaRPr>
          </a:p>
          <a:p>
            <a:pPr algn="just"/>
            <a:r>
              <a:rPr lang="en-GB" sz="1800" dirty="0">
                <a:latin typeface="Raleway" pitchFamily="2" charset="0"/>
              </a:rPr>
              <a:t>Employers can move up through the tiers over time.</a:t>
            </a:r>
          </a:p>
          <a:p>
            <a:pPr algn="just"/>
            <a:endParaRPr lang="en-GB" sz="1800" dirty="0">
              <a:latin typeface="Raleway" pitchFamily="2" charset="0"/>
            </a:endParaRPr>
          </a:p>
          <a:p>
            <a:pPr algn="just"/>
            <a:r>
              <a:rPr lang="en-GB" sz="1800" dirty="0">
                <a:latin typeface="Raleway" pitchFamily="2" charset="0"/>
              </a:rPr>
              <a:t>We celebrate and recognise </a:t>
            </a:r>
            <a:r>
              <a:rPr lang="en-GB" sz="1800" u="sng" dirty="0">
                <a:latin typeface="Raleway" pitchFamily="2" charset="0"/>
              </a:rPr>
              <a:t>all</a:t>
            </a:r>
            <a:r>
              <a:rPr lang="en-GB" sz="1800" dirty="0">
                <a:latin typeface="Raleway" pitchFamily="2" charset="0"/>
              </a:rPr>
              <a:t> Kinship Friendly Employers.                                             </a:t>
            </a:r>
            <a:endParaRPr lang="en-GB" sz="1800" dirty="0"/>
          </a:p>
        </p:txBody>
      </p:sp>
      <p:pic>
        <p:nvPicPr>
          <p:cNvPr id="10" name="Picture 9" descr="A close-up of a sign&#10;&#10;Description automatically generated">
            <a:extLst>
              <a:ext uri="{FF2B5EF4-FFF2-40B4-BE49-F238E27FC236}">
                <a16:creationId xmlns:a16="http://schemas.microsoft.com/office/drawing/2014/main" id="{1625C3B2-BD67-460A-B59F-714F8A10BF7E}"/>
              </a:ext>
            </a:extLst>
          </p:cNvPr>
          <p:cNvPicPr>
            <a:picLocks noChangeAspect="1"/>
          </p:cNvPicPr>
          <p:nvPr/>
        </p:nvPicPr>
        <p:blipFill rotWithShape="1">
          <a:blip r:embed="rId2">
            <a:extLst>
              <a:ext uri="{28A0092B-C50C-407E-A947-70E740481C1C}">
                <a14:useLocalDpi xmlns:a14="http://schemas.microsoft.com/office/drawing/2010/main" val="0"/>
              </a:ext>
            </a:extLst>
          </a:blip>
          <a:srcRect l="4225" t="12534" r="69872" b="8851"/>
          <a:stretch/>
        </p:blipFill>
        <p:spPr>
          <a:xfrm>
            <a:off x="544662" y="1313526"/>
            <a:ext cx="437661" cy="461447"/>
          </a:xfrm>
          <a:prstGeom prst="rect">
            <a:avLst/>
          </a:prstGeom>
        </p:spPr>
      </p:pic>
      <p:pic>
        <p:nvPicPr>
          <p:cNvPr id="12" name="Picture 11" descr="A close-up of a sign&#10;&#10;Description automatically generated">
            <a:extLst>
              <a:ext uri="{FF2B5EF4-FFF2-40B4-BE49-F238E27FC236}">
                <a16:creationId xmlns:a16="http://schemas.microsoft.com/office/drawing/2014/main" id="{5A30D84F-B765-4F02-80FC-143F46D9D7FB}"/>
              </a:ext>
            </a:extLst>
          </p:cNvPr>
          <p:cNvPicPr>
            <a:picLocks noChangeAspect="1"/>
          </p:cNvPicPr>
          <p:nvPr/>
        </p:nvPicPr>
        <p:blipFill rotWithShape="1">
          <a:blip r:embed="rId2">
            <a:extLst>
              <a:ext uri="{28A0092B-C50C-407E-A947-70E740481C1C}">
                <a14:useLocalDpi xmlns:a14="http://schemas.microsoft.com/office/drawing/2010/main" val="0"/>
              </a:ext>
            </a:extLst>
          </a:blip>
          <a:srcRect l="4225" t="12534" r="69872" b="8851"/>
          <a:stretch/>
        </p:blipFill>
        <p:spPr>
          <a:xfrm>
            <a:off x="586579" y="2326317"/>
            <a:ext cx="432036" cy="455516"/>
          </a:xfrm>
          <a:prstGeom prst="rect">
            <a:avLst/>
          </a:prstGeom>
        </p:spPr>
      </p:pic>
      <p:pic>
        <p:nvPicPr>
          <p:cNvPr id="13" name="Picture 12" descr="A close-up of a sign&#10;&#10;Description automatically generated">
            <a:extLst>
              <a:ext uri="{FF2B5EF4-FFF2-40B4-BE49-F238E27FC236}">
                <a16:creationId xmlns:a16="http://schemas.microsoft.com/office/drawing/2014/main" id="{9F700ABE-14A1-4518-BD87-C41A0F01F58F}"/>
              </a:ext>
            </a:extLst>
          </p:cNvPr>
          <p:cNvPicPr>
            <a:picLocks noChangeAspect="1"/>
          </p:cNvPicPr>
          <p:nvPr/>
        </p:nvPicPr>
        <p:blipFill rotWithShape="1">
          <a:blip r:embed="rId2">
            <a:extLst>
              <a:ext uri="{28A0092B-C50C-407E-A947-70E740481C1C}">
                <a14:useLocalDpi xmlns:a14="http://schemas.microsoft.com/office/drawing/2010/main" val="0"/>
              </a:ext>
            </a:extLst>
          </a:blip>
          <a:srcRect l="4225" t="12534" r="69872" b="8851"/>
          <a:stretch/>
        </p:blipFill>
        <p:spPr>
          <a:xfrm>
            <a:off x="575694" y="3580826"/>
            <a:ext cx="432036" cy="455516"/>
          </a:xfrm>
          <a:prstGeom prst="rect">
            <a:avLst/>
          </a:prstGeom>
        </p:spPr>
      </p:pic>
      <p:pic>
        <p:nvPicPr>
          <p:cNvPr id="14" name="Picture 13" descr="A close-up of a sign&#10;&#10;Description automatically generated">
            <a:extLst>
              <a:ext uri="{FF2B5EF4-FFF2-40B4-BE49-F238E27FC236}">
                <a16:creationId xmlns:a16="http://schemas.microsoft.com/office/drawing/2014/main" id="{FE6388E9-6D82-450A-922E-5DC898B3EAE9}"/>
              </a:ext>
            </a:extLst>
          </p:cNvPr>
          <p:cNvPicPr>
            <a:picLocks noChangeAspect="1"/>
          </p:cNvPicPr>
          <p:nvPr/>
        </p:nvPicPr>
        <p:blipFill rotWithShape="1">
          <a:blip r:embed="rId2">
            <a:extLst>
              <a:ext uri="{28A0092B-C50C-407E-A947-70E740481C1C}">
                <a14:useLocalDpi xmlns:a14="http://schemas.microsoft.com/office/drawing/2010/main" val="0"/>
              </a:ext>
            </a:extLst>
          </a:blip>
          <a:srcRect l="4225" t="12534" r="69872" b="8851"/>
          <a:stretch/>
        </p:blipFill>
        <p:spPr>
          <a:xfrm>
            <a:off x="552103" y="4255222"/>
            <a:ext cx="432036" cy="455516"/>
          </a:xfrm>
          <a:prstGeom prst="rect">
            <a:avLst/>
          </a:prstGeom>
        </p:spPr>
      </p:pic>
      <p:pic>
        <p:nvPicPr>
          <p:cNvPr id="15" name="Picture 14" descr="A close-up of a sign&#10;&#10;Description automatically generated">
            <a:extLst>
              <a:ext uri="{FF2B5EF4-FFF2-40B4-BE49-F238E27FC236}">
                <a16:creationId xmlns:a16="http://schemas.microsoft.com/office/drawing/2014/main" id="{8982A0CE-DC86-48D5-A779-EB615E6A4B19}"/>
              </a:ext>
            </a:extLst>
          </p:cNvPr>
          <p:cNvPicPr>
            <a:picLocks noChangeAspect="1"/>
          </p:cNvPicPr>
          <p:nvPr/>
        </p:nvPicPr>
        <p:blipFill rotWithShape="1">
          <a:blip r:embed="rId2">
            <a:extLst>
              <a:ext uri="{28A0092B-C50C-407E-A947-70E740481C1C}">
                <a14:useLocalDpi xmlns:a14="http://schemas.microsoft.com/office/drawing/2010/main" val="0"/>
              </a:ext>
            </a:extLst>
          </a:blip>
          <a:srcRect l="4225" t="12534" r="69872" b="8851"/>
          <a:stretch/>
        </p:blipFill>
        <p:spPr>
          <a:xfrm>
            <a:off x="524629" y="5579875"/>
            <a:ext cx="432036" cy="455516"/>
          </a:xfrm>
          <a:prstGeom prst="rect">
            <a:avLst/>
          </a:prstGeom>
        </p:spPr>
      </p:pic>
      <p:pic>
        <p:nvPicPr>
          <p:cNvPr id="16" name="Picture 15" descr="A close-up of a sign&#10;&#10;Description automatically generated">
            <a:extLst>
              <a:ext uri="{FF2B5EF4-FFF2-40B4-BE49-F238E27FC236}">
                <a16:creationId xmlns:a16="http://schemas.microsoft.com/office/drawing/2014/main" id="{D3E233C5-C96C-420D-B816-0052A96D6277}"/>
              </a:ext>
            </a:extLst>
          </p:cNvPr>
          <p:cNvPicPr>
            <a:picLocks noChangeAspect="1"/>
          </p:cNvPicPr>
          <p:nvPr/>
        </p:nvPicPr>
        <p:blipFill rotWithShape="1">
          <a:blip r:embed="rId2">
            <a:extLst>
              <a:ext uri="{28A0092B-C50C-407E-A947-70E740481C1C}">
                <a14:useLocalDpi xmlns:a14="http://schemas.microsoft.com/office/drawing/2010/main" val="0"/>
              </a:ext>
            </a:extLst>
          </a:blip>
          <a:srcRect l="4225" t="12534" r="69872" b="8851"/>
          <a:stretch/>
        </p:blipFill>
        <p:spPr>
          <a:xfrm>
            <a:off x="552103" y="6230132"/>
            <a:ext cx="432036" cy="455516"/>
          </a:xfrm>
          <a:prstGeom prst="rect">
            <a:avLst/>
          </a:prstGeom>
        </p:spPr>
      </p:pic>
    </p:spTree>
    <p:extLst>
      <p:ext uri="{BB962C8B-B14F-4D97-AF65-F5344CB8AC3E}">
        <p14:creationId xmlns:p14="http://schemas.microsoft.com/office/powerpoint/2010/main" val="86086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fade">
                                      <p:cBhvr>
                                        <p:cTn id="32"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a687a02-483e-436b-a7fb-a882d6627bed">
      <Terms xmlns="http://schemas.microsoft.com/office/infopath/2007/PartnerControls"/>
    </lcf76f155ced4ddcb4097134ff3c332f>
    <TaxCatchAll xmlns="0603111c-53c3-4fa4-9fc9-571bae8c77d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2EB3B95483374DA79B80E8AB78D731" ma:contentTypeVersion="17" ma:contentTypeDescription="Create a new document." ma:contentTypeScope="" ma:versionID="7f744c3d5fdb99de01c7a28ca35158d3">
  <xsd:schema xmlns:xsd="http://www.w3.org/2001/XMLSchema" xmlns:xs="http://www.w3.org/2001/XMLSchema" xmlns:p="http://schemas.microsoft.com/office/2006/metadata/properties" xmlns:ns2="ea687a02-483e-436b-a7fb-a882d6627bed" xmlns:ns3="0603111c-53c3-4fa4-9fc9-571bae8c77d8" targetNamespace="http://schemas.microsoft.com/office/2006/metadata/properties" ma:root="true" ma:fieldsID="73960678790d38f8d2e3ecf7e77ac1fc" ns2:_="" ns3:_="">
    <xsd:import namespace="ea687a02-483e-436b-a7fb-a882d6627bed"/>
    <xsd:import namespace="0603111c-53c3-4fa4-9fc9-571bae8c77d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687a02-483e-436b-a7fb-a882d6627b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a686f78-fedb-42a3-a6dc-ce4ea9408d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03111c-53c3-4fa4-9fc9-571bae8c77d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20f1943-b53c-4c68-b36b-0f5e505f39e5}" ma:internalName="TaxCatchAll" ma:showField="CatchAllData" ma:web="0603111c-53c3-4fa4-9fc9-571bae8c77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0F4364-93C3-4C30-B57E-D720B5489B4E}">
  <ds:schemaRefs>
    <ds:schemaRef ds:uri="http://schemas.microsoft.com/sharepoint/v3/contenttype/forms"/>
  </ds:schemaRefs>
</ds:datastoreItem>
</file>

<file path=customXml/itemProps2.xml><?xml version="1.0" encoding="utf-8"?>
<ds:datastoreItem xmlns:ds="http://schemas.openxmlformats.org/officeDocument/2006/customXml" ds:itemID="{CBA7A24F-18A9-4828-8C89-B05EF9B7FCC9}">
  <ds:schemaRefs>
    <ds:schemaRef ds:uri="http://schemas.microsoft.com/office/2006/metadata/properties"/>
    <ds:schemaRef ds:uri="http://www.w3.org/2000/xmlns/"/>
    <ds:schemaRef ds:uri="ea687a02-483e-436b-a7fb-a882d6627bed"/>
    <ds:schemaRef ds:uri="http://schemas.microsoft.com/office/infopath/2007/PartnerControls"/>
    <ds:schemaRef ds:uri="0603111c-53c3-4fa4-9fc9-571bae8c77d8"/>
    <ds:schemaRef ds:uri="http://www.w3.org/2001/XMLSchema-instance"/>
  </ds:schemaRefs>
</ds:datastoreItem>
</file>

<file path=customXml/itemProps3.xml><?xml version="1.0" encoding="utf-8"?>
<ds:datastoreItem xmlns:ds="http://schemas.openxmlformats.org/officeDocument/2006/customXml" ds:itemID="{D0185984-EA24-4BA1-8820-0E23F1609C8F}">
  <ds:schemaRefs>
    <ds:schemaRef ds:uri="http://schemas.microsoft.com/office/2006/metadata/contentType"/>
    <ds:schemaRef ds:uri="http://schemas.microsoft.com/office/2006/metadata/properties/metaAttributes"/>
    <ds:schemaRef ds:uri="http://www.w3.org/2000/xmlns/"/>
    <ds:schemaRef ds:uri="http://www.w3.org/2001/XMLSchema"/>
    <ds:schemaRef ds:uri="ea687a02-483e-436b-a7fb-a882d6627bed"/>
    <ds:schemaRef ds:uri="0603111c-53c3-4fa4-9fc9-571bae8c77d8"/>
  </ds:schemaRefs>
</ds:datastoreItem>
</file>

<file path=docProps/app.xml><?xml version="1.0" encoding="utf-8"?>
<Properties xmlns="http://schemas.openxmlformats.org/officeDocument/2006/extended-properties" xmlns:vt="http://schemas.openxmlformats.org/officeDocument/2006/docPropsVTypes">
  <TotalTime>0</TotalTime>
  <Words>2173</Words>
  <Application>Microsoft Office PowerPoint</Application>
  <PresentationFormat>Widescreen</PresentationFormat>
  <Paragraphs>159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Clapperton</dc:creator>
  <cp:lastModifiedBy>Mark Hoda</cp:lastModifiedBy>
  <cp:revision>12</cp:revision>
  <dcterms:created xsi:type="dcterms:W3CDTF">2023-10-03T08:42:24Z</dcterms:created>
  <dcterms:modified xsi:type="dcterms:W3CDTF">2023-11-30T16:29:21Z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0x010100062EB3B95483374DA79B80E8AB78D731</vt:lpwstr>
  </property>
  <property fmtid="{D5CDD505-2E9C-101B-9397-08002B2CF9AE}" pid="3" name="MediaServiceImageTags">
    <vt:lpwstr/>
  </property>
</Properties>
</file>